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0" r:id="rId3"/>
    <p:sldId id="257" r:id="rId4"/>
    <p:sldId id="258" r:id="rId5"/>
    <p:sldId id="308" r:id="rId6"/>
    <p:sldId id="309" r:id="rId7"/>
    <p:sldId id="310" r:id="rId8"/>
    <p:sldId id="311" r:id="rId9"/>
    <p:sldId id="313" r:id="rId10"/>
    <p:sldId id="312" r:id="rId11"/>
    <p:sldId id="31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67B"/>
    <a:srgbClr val="FF2F2F"/>
    <a:srgbClr val="79BF9B"/>
    <a:srgbClr val="97E362"/>
    <a:srgbClr val="97F3A2"/>
    <a:srgbClr val="79C7BB"/>
    <a:srgbClr val="ADCDEA"/>
    <a:srgbClr val="ADBDAA"/>
    <a:srgbClr val="7F1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11A675-4CDC-47B4-839A-AD4D91DE3130}" v="187" dt="2021-09-29T15:37:18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18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d Law" userId="eea39dd088786ed2" providerId="LiveId" clId="{8711A675-4CDC-47B4-839A-AD4D91DE3130}"/>
    <pc:docChg chg="undo custSel addSld modSld">
      <pc:chgData name="Kyd Law" userId="eea39dd088786ed2" providerId="LiveId" clId="{8711A675-4CDC-47B4-839A-AD4D91DE3130}" dt="2021-09-29T15:41:04.328" v="3489" actId="1076"/>
      <pc:docMkLst>
        <pc:docMk/>
      </pc:docMkLst>
      <pc:sldChg chg="addSp delSp modSp new mod">
        <pc:chgData name="Kyd Law" userId="eea39dd088786ed2" providerId="LiveId" clId="{8711A675-4CDC-47B4-839A-AD4D91DE3130}" dt="2021-09-20T16:09:37.701" v="1277" actId="1035"/>
        <pc:sldMkLst>
          <pc:docMk/>
          <pc:sldMk cId="893759622" sldId="309"/>
        </pc:sldMkLst>
        <pc:spChg chg="del">
          <ac:chgData name="Kyd Law" userId="eea39dd088786ed2" providerId="LiveId" clId="{8711A675-4CDC-47B4-839A-AD4D91DE3130}" dt="2021-09-20T15:01:30.074" v="1" actId="478"/>
          <ac:spMkLst>
            <pc:docMk/>
            <pc:sldMk cId="893759622" sldId="309"/>
            <ac:spMk id="2" creationId="{C6EC1063-1EFB-49E8-B2DA-9D4221D4CCD4}"/>
          </ac:spMkLst>
        </pc:spChg>
        <pc:spChg chg="del">
          <ac:chgData name="Kyd Law" userId="eea39dd088786ed2" providerId="LiveId" clId="{8711A675-4CDC-47B4-839A-AD4D91DE3130}" dt="2021-09-20T15:01:32.261" v="2" actId="478"/>
          <ac:spMkLst>
            <pc:docMk/>
            <pc:sldMk cId="893759622" sldId="309"/>
            <ac:spMk id="3" creationId="{DCB340FC-DE10-4738-AC86-FE4D97F4C117}"/>
          </ac:spMkLst>
        </pc:spChg>
        <pc:spChg chg="add mod">
          <ac:chgData name="Kyd Law" userId="eea39dd088786ed2" providerId="LiveId" clId="{8711A675-4CDC-47B4-839A-AD4D91DE3130}" dt="2021-09-20T15:15:03.069" v="188" actId="14100"/>
          <ac:spMkLst>
            <pc:docMk/>
            <pc:sldMk cId="893759622" sldId="309"/>
            <ac:spMk id="4" creationId="{692795C8-0FAD-402A-AACE-5E9FA2E4EC10}"/>
          </ac:spMkLst>
        </pc:spChg>
        <pc:spChg chg="add del mod ord">
          <ac:chgData name="Kyd Law" userId="eea39dd088786ed2" providerId="LiveId" clId="{8711A675-4CDC-47B4-839A-AD4D91DE3130}" dt="2021-09-20T15:21:07.840" v="341" actId="478"/>
          <ac:spMkLst>
            <pc:docMk/>
            <pc:sldMk cId="893759622" sldId="309"/>
            <ac:spMk id="5" creationId="{2B358ED1-87CA-49FC-B952-EAAE56E42999}"/>
          </ac:spMkLst>
        </pc:spChg>
        <pc:spChg chg="add mod ord">
          <ac:chgData name="Kyd Law" userId="eea39dd088786ed2" providerId="LiveId" clId="{8711A675-4CDC-47B4-839A-AD4D91DE3130}" dt="2021-09-20T15:11:22.063" v="70" actId="1076"/>
          <ac:spMkLst>
            <pc:docMk/>
            <pc:sldMk cId="893759622" sldId="309"/>
            <ac:spMk id="6" creationId="{84699A98-DF36-4584-8497-4D4D5714F697}"/>
          </ac:spMkLst>
        </pc:spChg>
        <pc:spChg chg="add mod">
          <ac:chgData name="Kyd Law" userId="eea39dd088786ed2" providerId="LiveId" clId="{8711A675-4CDC-47B4-839A-AD4D91DE3130}" dt="2021-09-20T15:57:01.056" v="1064" actId="14100"/>
          <ac:spMkLst>
            <pc:docMk/>
            <pc:sldMk cId="893759622" sldId="309"/>
            <ac:spMk id="7" creationId="{D3EE74A9-8959-4AEE-9213-910FB7E12352}"/>
          </ac:spMkLst>
        </pc:spChg>
        <pc:spChg chg="add mod">
          <ac:chgData name="Kyd Law" userId="eea39dd088786ed2" providerId="LiveId" clId="{8711A675-4CDC-47B4-839A-AD4D91DE3130}" dt="2021-09-20T15:56:20.235" v="1055" actId="14100"/>
          <ac:spMkLst>
            <pc:docMk/>
            <pc:sldMk cId="893759622" sldId="309"/>
            <ac:spMk id="8" creationId="{76E50FC4-651A-44D2-9508-D396E09DE12F}"/>
          </ac:spMkLst>
        </pc:spChg>
        <pc:spChg chg="add del mod">
          <ac:chgData name="Kyd Law" userId="eea39dd088786ed2" providerId="LiveId" clId="{8711A675-4CDC-47B4-839A-AD4D91DE3130}" dt="2021-09-20T15:14:45.152" v="174" actId="478"/>
          <ac:spMkLst>
            <pc:docMk/>
            <pc:sldMk cId="893759622" sldId="309"/>
            <ac:spMk id="9" creationId="{B0D7EA7D-9FEF-463F-A1E9-3DBF6D092520}"/>
          </ac:spMkLst>
        </pc:spChg>
        <pc:spChg chg="add mod">
          <ac:chgData name="Kyd Law" userId="eea39dd088786ed2" providerId="LiveId" clId="{8711A675-4CDC-47B4-839A-AD4D91DE3130}" dt="2021-09-20T15:20:16.958" v="330" actId="1076"/>
          <ac:spMkLst>
            <pc:docMk/>
            <pc:sldMk cId="893759622" sldId="309"/>
            <ac:spMk id="10" creationId="{1DD7A9CB-8A79-45E2-BDFF-CFC80224A1D8}"/>
          </ac:spMkLst>
        </pc:spChg>
        <pc:spChg chg="add del mod">
          <ac:chgData name="Kyd Law" userId="eea39dd088786ed2" providerId="LiveId" clId="{8711A675-4CDC-47B4-839A-AD4D91DE3130}" dt="2021-09-20T15:11:18.744" v="67"/>
          <ac:spMkLst>
            <pc:docMk/>
            <pc:sldMk cId="893759622" sldId="309"/>
            <ac:spMk id="11" creationId="{30898F04-C63E-44AF-90AE-3FC9A9608958}"/>
          </ac:spMkLst>
        </pc:spChg>
        <pc:spChg chg="add mod">
          <ac:chgData name="Kyd Law" userId="eea39dd088786ed2" providerId="LiveId" clId="{8711A675-4CDC-47B4-839A-AD4D91DE3130}" dt="2021-09-20T15:57:28.743" v="1070" actId="1035"/>
          <ac:spMkLst>
            <pc:docMk/>
            <pc:sldMk cId="893759622" sldId="309"/>
            <ac:spMk id="12" creationId="{F4CC0E64-CECB-4F1B-A4C9-0600B4221CFC}"/>
          </ac:spMkLst>
        </pc:spChg>
        <pc:spChg chg="add mod">
          <ac:chgData name="Kyd Law" userId="eea39dd088786ed2" providerId="LiveId" clId="{8711A675-4CDC-47B4-839A-AD4D91DE3130}" dt="2021-09-20T15:57:17.054" v="1066" actId="1076"/>
          <ac:spMkLst>
            <pc:docMk/>
            <pc:sldMk cId="893759622" sldId="309"/>
            <ac:spMk id="13" creationId="{B1FD0A4A-092F-4BA2-B48C-72E2C8699A3A}"/>
          </ac:spMkLst>
        </pc:spChg>
        <pc:spChg chg="add del mod">
          <ac:chgData name="Kyd Law" userId="eea39dd088786ed2" providerId="LiveId" clId="{8711A675-4CDC-47B4-839A-AD4D91DE3130}" dt="2021-09-20T15:18:59.839" v="321" actId="478"/>
          <ac:spMkLst>
            <pc:docMk/>
            <pc:sldMk cId="893759622" sldId="309"/>
            <ac:spMk id="14" creationId="{0B5A443E-3424-411E-A8D6-F3F6BAAA4834}"/>
          </ac:spMkLst>
        </pc:spChg>
        <pc:spChg chg="add mod">
          <ac:chgData name="Kyd Law" userId="eea39dd088786ed2" providerId="LiveId" clId="{8711A675-4CDC-47B4-839A-AD4D91DE3130}" dt="2021-09-20T15:16:41.436" v="277" actId="1076"/>
          <ac:spMkLst>
            <pc:docMk/>
            <pc:sldMk cId="893759622" sldId="309"/>
            <ac:spMk id="15" creationId="{16D68130-A8F7-48AF-9602-8D5A9A7455C8}"/>
          </ac:spMkLst>
        </pc:spChg>
        <pc:spChg chg="add mod">
          <ac:chgData name="Kyd Law" userId="eea39dd088786ed2" providerId="LiveId" clId="{8711A675-4CDC-47B4-839A-AD4D91DE3130}" dt="2021-09-20T15:27:28.309" v="459" actId="114"/>
          <ac:spMkLst>
            <pc:docMk/>
            <pc:sldMk cId="893759622" sldId="309"/>
            <ac:spMk id="16" creationId="{9C25013A-AF95-499F-997D-5D575BDDA9DC}"/>
          </ac:spMkLst>
        </pc:spChg>
        <pc:spChg chg="add mod">
          <ac:chgData name="Kyd Law" userId="eea39dd088786ed2" providerId="LiveId" clId="{8711A675-4CDC-47B4-839A-AD4D91DE3130}" dt="2021-09-20T15:40:51.442" v="843" actId="207"/>
          <ac:spMkLst>
            <pc:docMk/>
            <pc:sldMk cId="893759622" sldId="309"/>
            <ac:spMk id="17" creationId="{0902D448-7426-4380-95E9-69BAE86BBDE3}"/>
          </ac:spMkLst>
        </pc:spChg>
        <pc:spChg chg="add mod">
          <ac:chgData name="Kyd Law" userId="eea39dd088786ed2" providerId="LiveId" clId="{8711A675-4CDC-47B4-839A-AD4D91DE3130}" dt="2021-09-20T15:19:38.798" v="327" actId="207"/>
          <ac:spMkLst>
            <pc:docMk/>
            <pc:sldMk cId="893759622" sldId="309"/>
            <ac:spMk id="18" creationId="{22F2EF83-3A97-4F46-A12C-EF00F1C97C97}"/>
          </ac:spMkLst>
        </pc:spChg>
        <pc:spChg chg="add mod">
          <ac:chgData name="Kyd Law" userId="eea39dd088786ed2" providerId="LiveId" clId="{8711A675-4CDC-47B4-839A-AD4D91DE3130}" dt="2021-09-20T15:41:01.807" v="844" actId="207"/>
          <ac:spMkLst>
            <pc:docMk/>
            <pc:sldMk cId="893759622" sldId="309"/>
            <ac:spMk id="19" creationId="{422DDC53-9AE5-4CA3-A6B2-A3859423617A}"/>
          </ac:spMkLst>
        </pc:spChg>
        <pc:spChg chg="add mod">
          <ac:chgData name="Kyd Law" userId="eea39dd088786ed2" providerId="LiveId" clId="{8711A675-4CDC-47B4-839A-AD4D91DE3130}" dt="2021-09-20T15:41:26.530" v="863" actId="20577"/>
          <ac:spMkLst>
            <pc:docMk/>
            <pc:sldMk cId="893759622" sldId="309"/>
            <ac:spMk id="20" creationId="{6D087E49-0A2C-4657-8CD6-132A6689046A}"/>
          </ac:spMkLst>
        </pc:spChg>
        <pc:spChg chg="add mod">
          <ac:chgData name="Kyd Law" userId="eea39dd088786ed2" providerId="LiveId" clId="{8711A675-4CDC-47B4-839A-AD4D91DE3130}" dt="2021-09-20T15:19:18.910" v="325" actId="207"/>
          <ac:spMkLst>
            <pc:docMk/>
            <pc:sldMk cId="893759622" sldId="309"/>
            <ac:spMk id="21" creationId="{610648F4-74E3-4488-97C9-741671B075BE}"/>
          </ac:spMkLst>
        </pc:spChg>
        <pc:spChg chg="add mod">
          <ac:chgData name="Kyd Law" userId="eea39dd088786ed2" providerId="LiveId" clId="{8711A675-4CDC-47B4-839A-AD4D91DE3130}" dt="2021-09-20T15:24:56.338" v="448" actId="164"/>
          <ac:spMkLst>
            <pc:docMk/>
            <pc:sldMk cId="893759622" sldId="309"/>
            <ac:spMk id="22" creationId="{ECAAE4A3-9070-4CB5-B36F-6F6B5C2126EC}"/>
          </ac:spMkLst>
        </pc:spChg>
        <pc:spChg chg="add del mod">
          <ac:chgData name="Kyd Law" userId="eea39dd088786ed2" providerId="LiveId" clId="{8711A675-4CDC-47B4-839A-AD4D91DE3130}" dt="2021-09-20T15:25:26.334" v="450" actId="478"/>
          <ac:spMkLst>
            <pc:docMk/>
            <pc:sldMk cId="893759622" sldId="309"/>
            <ac:spMk id="23" creationId="{DCC2448B-6942-41C5-AE92-9725946D900C}"/>
          </ac:spMkLst>
        </pc:spChg>
        <pc:spChg chg="add mod">
          <ac:chgData name="Kyd Law" userId="eea39dd088786ed2" providerId="LiveId" clId="{8711A675-4CDC-47B4-839A-AD4D91DE3130}" dt="2021-09-20T15:35:33.803" v="703" actId="1076"/>
          <ac:spMkLst>
            <pc:docMk/>
            <pc:sldMk cId="893759622" sldId="309"/>
            <ac:spMk id="24" creationId="{4FE03DC0-F246-4EFD-97EE-E5B2B28DF32D}"/>
          </ac:spMkLst>
        </pc:spChg>
        <pc:spChg chg="add mod">
          <ac:chgData name="Kyd Law" userId="eea39dd088786ed2" providerId="LiveId" clId="{8711A675-4CDC-47B4-839A-AD4D91DE3130}" dt="2021-09-20T15:27:55.184" v="460" actId="207"/>
          <ac:spMkLst>
            <pc:docMk/>
            <pc:sldMk cId="893759622" sldId="309"/>
            <ac:spMk id="25" creationId="{E297D47C-987A-4EC0-8FFE-9F0EFB59BFD6}"/>
          </ac:spMkLst>
        </pc:spChg>
        <pc:spChg chg="add mod">
          <ac:chgData name="Kyd Law" userId="eea39dd088786ed2" providerId="LiveId" clId="{8711A675-4CDC-47B4-839A-AD4D91DE3130}" dt="2021-09-20T15:40:25.894" v="834" actId="1036"/>
          <ac:spMkLst>
            <pc:docMk/>
            <pc:sldMk cId="893759622" sldId="309"/>
            <ac:spMk id="26" creationId="{47716796-7637-442C-8198-05852E897178}"/>
          </ac:spMkLst>
        </pc:spChg>
        <pc:spChg chg="add mod">
          <ac:chgData name="Kyd Law" userId="eea39dd088786ed2" providerId="LiveId" clId="{8711A675-4CDC-47B4-839A-AD4D91DE3130}" dt="2021-09-20T15:24:56.338" v="448" actId="164"/>
          <ac:spMkLst>
            <pc:docMk/>
            <pc:sldMk cId="893759622" sldId="309"/>
            <ac:spMk id="27" creationId="{F778E538-A72B-4806-8C2C-ABFCF0193D40}"/>
          </ac:spMkLst>
        </pc:spChg>
        <pc:spChg chg="mod">
          <ac:chgData name="Kyd Law" userId="eea39dd088786ed2" providerId="LiveId" clId="{8711A675-4CDC-47B4-839A-AD4D91DE3130}" dt="2021-09-20T15:25:40.936" v="453" actId="208"/>
          <ac:spMkLst>
            <pc:docMk/>
            <pc:sldMk cId="893759622" sldId="309"/>
            <ac:spMk id="30" creationId="{161062D8-8975-4785-B3C5-86F089DF2F95}"/>
          </ac:spMkLst>
        </pc:spChg>
        <pc:spChg chg="mod">
          <ac:chgData name="Kyd Law" userId="eea39dd088786ed2" providerId="LiveId" clId="{8711A675-4CDC-47B4-839A-AD4D91DE3130}" dt="2021-09-20T15:30:13.098" v="500" actId="20577"/>
          <ac:spMkLst>
            <pc:docMk/>
            <pc:sldMk cId="893759622" sldId="309"/>
            <ac:spMk id="31" creationId="{5F69E28F-FD90-48AA-943C-CDE4674565AF}"/>
          </ac:spMkLst>
        </pc:spChg>
        <pc:spChg chg="mod">
          <ac:chgData name="Kyd Law" userId="eea39dd088786ed2" providerId="LiveId" clId="{8711A675-4CDC-47B4-839A-AD4D91DE3130}" dt="2021-09-20T15:34:02.151" v="623" actId="1076"/>
          <ac:spMkLst>
            <pc:docMk/>
            <pc:sldMk cId="893759622" sldId="309"/>
            <ac:spMk id="32" creationId="{150C2DDC-167D-49F4-AD26-8A400FB3F78B}"/>
          </ac:spMkLst>
        </pc:spChg>
        <pc:spChg chg="mod">
          <ac:chgData name="Kyd Law" userId="eea39dd088786ed2" providerId="LiveId" clId="{8711A675-4CDC-47B4-839A-AD4D91DE3130}" dt="2021-09-20T15:29:42.126" v="497" actId="1036"/>
          <ac:spMkLst>
            <pc:docMk/>
            <pc:sldMk cId="893759622" sldId="309"/>
            <ac:spMk id="33" creationId="{DB90BC7A-0487-4057-BA59-4D0C7622BE01}"/>
          </ac:spMkLst>
        </pc:spChg>
        <pc:spChg chg="add mod">
          <ac:chgData name="Kyd Law" userId="eea39dd088786ed2" providerId="LiveId" clId="{8711A675-4CDC-47B4-839A-AD4D91DE3130}" dt="2021-09-20T15:36:15.918" v="712" actId="164"/>
          <ac:spMkLst>
            <pc:docMk/>
            <pc:sldMk cId="893759622" sldId="309"/>
            <ac:spMk id="34" creationId="{FC6C7F66-98F9-4EA5-BEA3-5172DAC4393B}"/>
          </ac:spMkLst>
        </pc:spChg>
        <pc:spChg chg="add mod">
          <ac:chgData name="Kyd Law" userId="eea39dd088786ed2" providerId="LiveId" clId="{8711A675-4CDC-47B4-839A-AD4D91DE3130}" dt="2021-09-20T15:36:15.918" v="712" actId="164"/>
          <ac:spMkLst>
            <pc:docMk/>
            <pc:sldMk cId="893759622" sldId="309"/>
            <ac:spMk id="38" creationId="{2088B3CE-44E8-4EFF-A05F-1357747B587B}"/>
          </ac:spMkLst>
        </pc:spChg>
        <pc:spChg chg="add mod">
          <ac:chgData name="Kyd Law" userId="eea39dd088786ed2" providerId="LiveId" clId="{8711A675-4CDC-47B4-839A-AD4D91DE3130}" dt="2021-09-20T15:35:31.738" v="701" actId="164"/>
          <ac:spMkLst>
            <pc:docMk/>
            <pc:sldMk cId="893759622" sldId="309"/>
            <ac:spMk id="39" creationId="{B88408E8-ABFE-45AD-A571-58E166C0F0A3}"/>
          </ac:spMkLst>
        </pc:spChg>
        <pc:spChg chg="add mod">
          <ac:chgData name="Kyd Law" userId="eea39dd088786ed2" providerId="LiveId" clId="{8711A675-4CDC-47B4-839A-AD4D91DE3130}" dt="2021-09-20T15:35:31.738" v="701" actId="164"/>
          <ac:spMkLst>
            <pc:docMk/>
            <pc:sldMk cId="893759622" sldId="309"/>
            <ac:spMk id="40" creationId="{35E45F5B-4568-40B1-A10A-1EEDAAE783FC}"/>
          </ac:spMkLst>
        </pc:spChg>
        <pc:spChg chg="mod">
          <ac:chgData name="Kyd Law" userId="eea39dd088786ed2" providerId="LiveId" clId="{8711A675-4CDC-47B4-839A-AD4D91DE3130}" dt="2021-09-20T15:36:55.314" v="717"/>
          <ac:spMkLst>
            <pc:docMk/>
            <pc:sldMk cId="893759622" sldId="309"/>
            <ac:spMk id="44" creationId="{7A954023-1DA6-44B1-A0E5-5E1E16D634C0}"/>
          </ac:spMkLst>
        </pc:spChg>
        <pc:spChg chg="mod">
          <ac:chgData name="Kyd Law" userId="eea39dd088786ed2" providerId="LiveId" clId="{8711A675-4CDC-47B4-839A-AD4D91DE3130}" dt="2021-09-20T15:37:24.872" v="754" actId="1076"/>
          <ac:spMkLst>
            <pc:docMk/>
            <pc:sldMk cId="893759622" sldId="309"/>
            <ac:spMk id="45" creationId="{FF3863A6-209B-4CD6-9967-296C9BB87886}"/>
          </ac:spMkLst>
        </pc:spChg>
        <pc:spChg chg="mod">
          <ac:chgData name="Kyd Law" userId="eea39dd088786ed2" providerId="LiveId" clId="{8711A675-4CDC-47B4-839A-AD4D91DE3130}" dt="2021-09-20T16:01:22.338" v="1139" actId="1076"/>
          <ac:spMkLst>
            <pc:docMk/>
            <pc:sldMk cId="893759622" sldId="309"/>
            <ac:spMk id="46" creationId="{C7D251E1-3A10-459C-98FB-F22FE02394D2}"/>
          </ac:spMkLst>
        </pc:spChg>
        <pc:spChg chg="mod">
          <ac:chgData name="Kyd Law" userId="eea39dd088786ed2" providerId="LiveId" clId="{8711A675-4CDC-47B4-839A-AD4D91DE3130}" dt="2021-09-20T15:38:41.187" v="789" actId="208"/>
          <ac:spMkLst>
            <pc:docMk/>
            <pc:sldMk cId="893759622" sldId="309"/>
            <ac:spMk id="48" creationId="{87837E3B-04B9-4F5B-8A00-9864B7C0282B}"/>
          </ac:spMkLst>
        </pc:spChg>
        <pc:spChg chg="mod">
          <ac:chgData name="Kyd Law" userId="eea39dd088786ed2" providerId="LiveId" clId="{8711A675-4CDC-47B4-839A-AD4D91DE3130}" dt="2021-09-20T15:38:50.882" v="790" actId="207"/>
          <ac:spMkLst>
            <pc:docMk/>
            <pc:sldMk cId="893759622" sldId="309"/>
            <ac:spMk id="49" creationId="{F6F77558-CE54-4C3A-8F56-28A47104ADDA}"/>
          </ac:spMkLst>
        </pc:spChg>
        <pc:spChg chg="mod">
          <ac:chgData name="Kyd Law" userId="eea39dd088786ed2" providerId="LiveId" clId="{8711A675-4CDC-47B4-839A-AD4D91DE3130}" dt="2021-09-20T15:38:21.578" v="786" actId="2085"/>
          <ac:spMkLst>
            <pc:docMk/>
            <pc:sldMk cId="893759622" sldId="309"/>
            <ac:spMk id="50" creationId="{346D94F4-1EED-42F3-9B35-D4987C4CA30C}"/>
          </ac:spMkLst>
        </pc:spChg>
        <pc:spChg chg="mod">
          <ac:chgData name="Kyd Law" userId="eea39dd088786ed2" providerId="LiveId" clId="{8711A675-4CDC-47B4-839A-AD4D91DE3130}" dt="2021-09-20T15:39:24.641" v="797" actId="208"/>
          <ac:spMkLst>
            <pc:docMk/>
            <pc:sldMk cId="893759622" sldId="309"/>
            <ac:spMk id="52" creationId="{38DD642F-6A91-4B0A-B400-843ED759456B}"/>
          </ac:spMkLst>
        </pc:spChg>
        <pc:spChg chg="mod">
          <ac:chgData name="Kyd Law" userId="eea39dd088786ed2" providerId="LiveId" clId="{8711A675-4CDC-47B4-839A-AD4D91DE3130}" dt="2021-09-20T15:39:17.967" v="796" actId="207"/>
          <ac:spMkLst>
            <pc:docMk/>
            <pc:sldMk cId="893759622" sldId="309"/>
            <ac:spMk id="53" creationId="{D6A6E749-9A18-4CD0-9A88-8797731D4B55}"/>
          </ac:spMkLst>
        </pc:spChg>
        <pc:spChg chg="mod">
          <ac:chgData name="Kyd Law" userId="eea39dd088786ed2" providerId="LiveId" clId="{8711A675-4CDC-47B4-839A-AD4D91DE3130}" dt="2021-09-20T16:00:12.970" v="1124" actId="1076"/>
          <ac:spMkLst>
            <pc:docMk/>
            <pc:sldMk cId="893759622" sldId="309"/>
            <ac:spMk id="54" creationId="{AC3D179E-1F2D-4178-B41B-52B747C001E5}"/>
          </ac:spMkLst>
        </pc:spChg>
        <pc:spChg chg="del mod">
          <ac:chgData name="Kyd Law" userId="eea39dd088786ed2" providerId="LiveId" clId="{8711A675-4CDC-47B4-839A-AD4D91DE3130}" dt="2021-09-20T15:43:09.210" v="934" actId="478"/>
          <ac:spMkLst>
            <pc:docMk/>
            <pc:sldMk cId="893759622" sldId="309"/>
            <ac:spMk id="57" creationId="{D24BD569-525B-49D9-8597-783593C7A372}"/>
          </ac:spMkLst>
        </pc:spChg>
        <pc:spChg chg="del mod topLvl">
          <ac:chgData name="Kyd Law" userId="eea39dd088786ed2" providerId="LiveId" clId="{8711A675-4CDC-47B4-839A-AD4D91DE3130}" dt="2021-09-20T15:43:15.108" v="938" actId="478"/>
          <ac:spMkLst>
            <pc:docMk/>
            <pc:sldMk cId="893759622" sldId="309"/>
            <ac:spMk id="59" creationId="{A6F95727-C6B1-42D4-9B58-5A67004AD054}"/>
          </ac:spMkLst>
        </pc:spChg>
        <pc:spChg chg="mod">
          <ac:chgData name="Kyd Law" userId="eea39dd088786ed2" providerId="LiveId" clId="{8711A675-4CDC-47B4-839A-AD4D91DE3130}" dt="2021-09-20T15:43:18.917" v="939" actId="14100"/>
          <ac:spMkLst>
            <pc:docMk/>
            <pc:sldMk cId="893759622" sldId="309"/>
            <ac:spMk id="60" creationId="{16082372-A286-472A-9591-24021B66782A}"/>
          </ac:spMkLst>
        </pc:spChg>
        <pc:spChg chg="del mod">
          <ac:chgData name="Kyd Law" userId="eea39dd088786ed2" providerId="LiveId" clId="{8711A675-4CDC-47B4-839A-AD4D91DE3130}" dt="2021-09-20T15:43:11.190" v="936" actId="478"/>
          <ac:spMkLst>
            <pc:docMk/>
            <pc:sldMk cId="893759622" sldId="309"/>
            <ac:spMk id="61" creationId="{00F4D52B-6905-413F-BF82-CFFBB67DF64D}"/>
          </ac:spMkLst>
        </pc:spChg>
        <pc:spChg chg="mod">
          <ac:chgData name="Kyd Law" userId="eea39dd088786ed2" providerId="LiveId" clId="{8711A675-4CDC-47B4-839A-AD4D91DE3130}" dt="2021-09-20T15:43:22.073" v="940" actId="1076"/>
          <ac:spMkLst>
            <pc:docMk/>
            <pc:sldMk cId="893759622" sldId="309"/>
            <ac:spMk id="62" creationId="{3D34AC77-4E47-41F4-9815-60F87BC5D83A}"/>
          </ac:spMkLst>
        </pc:spChg>
        <pc:spChg chg="mod">
          <ac:chgData name="Kyd Law" userId="eea39dd088786ed2" providerId="LiveId" clId="{8711A675-4CDC-47B4-839A-AD4D91DE3130}" dt="2021-09-20T15:45:34.159" v="955" actId="1076"/>
          <ac:spMkLst>
            <pc:docMk/>
            <pc:sldMk cId="893759622" sldId="309"/>
            <ac:spMk id="63" creationId="{46DD0149-FBA2-4860-8FD1-FCD45A369463}"/>
          </ac:spMkLst>
        </pc:spChg>
        <pc:spChg chg="mod">
          <ac:chgData name="Kyd Law" userId="eea39dd088786ed2" providerId="LiveId" clId="{8711A675-4CDC-47B4-839A-AD4D91DE3130}" dt="2021-09-20T15:41:55.898" v="902" actId="14100"/>
          <ac:spMkLst>
            <pc:docMk/>
            <pc:sldMk cId="893759622" sldId="309"/>
            <ac:spMk id="65" creationId="{92A9EBAD-9B3D-4A5A-A140-1DFE58358D95}"/>
          </ac:spMkLst>
        </pc:spChg>
        <pc:spChg chg="mod">
          <ac:chgData name="Kyd Law" userId="eea39dd088786ed2" providerId="LiveId" clId="{8711A675-4CDC-47B4-839A-AD4D91DE3130}" dt="2021-09-20T15:42:04.053" v="906" actId="1038"/>
          <ac:spMkLst>
            <pc:docMk/>
            <pc:sldMk cId="893759622" sldId="309"/>
            <ac:spMk id="66" creationId="{58229770-5B11-4027-8440-00A118CB8983}"/>
          </ac:spMkLst>
        </pc:spChg>
        <pc:spChg chg="mod">
          <ac:chgData name="Kyd Law" userId="eea39dd088786ed2" providerId="LiveId" clId="{8711A675-4CDC-47B4-839A-AD4D91DE3130}" dt="2021-09-20T15:42:10.151" v="907" actId="1076"/>
          <ac:spMkLst>
            <pc:docMk/>
            <pc:sldMk cId="893759622" sldId="309"/>
            <ac:spMk id="67" creationId="{C2A37CCA-3783-4F18-8481-8EBAE88F8900}"/>
          </ac:spMkLst>
        </pc:spChg>
        <pc:spChg chg="mod">
          <ac:chgData name="Kyd Law" userId="eea39dd088786ed2" providerId="LiveId" clId="{8711A675-4CDC-47B4-839A-AD4D91DE3130}" dt="2021-09-20T15:40:30.729" v="835"/>
          <ac:spMkLst>
            <pc:docMk/>
            <pc:sldMk cId="893759622" sldId="309"/>
            <ac:spMk id="68" creationId="{71233C30-D417-4B46-9091-C8A0EF1B834A}"/>
          </ac:spMkLst>
        </pc:spChg>
        <pc:spChg chg="mod topLvl">
          <ac:chgData name="Kyd Law" userId="eea39dd088786ed2" providerId="LiveId" clId="{8711A675-4CDC-47B4-839A-AD4D91DE3130}" dt="2021-09-20T16:01:14.879" v="1134" actId="1076"/>
          <ac:spMkLst>
            <pc:docMk/>
            <pc:sldMk cId="893759622" sldId="309"/>
            <ac:spMk id="70" creationId="{C631B3A3-CCFE-4050-A314-E272849B6ED9}"/>
          </ac:spMkLst>
        </pc:spChg>
        <pc:spChg chg="mod topLvl">
          <ac:chgData name="Kyd Law" userId="eea39dd088786ed2" providerId="LiveId" clId="{8711A675-4CDC-47B4-839A-AD4D91DE3130}" dt="2021-09-20T16:01:14.879" v="1134" actId="1076"/>
          <ac:spMkLst>
            <pc:docMk/>
            <pc:sldMk cId="893759622" sldId="309"/>
            <ac:spMk id="71" creationId="{E614BC9C-1B50-49F0-B706-AC83E65707D6}"/>
          </ac:spMkLst>
        </pc:spChg>
        <pc:spChg chg="mod topLvl">
          <ac:chgData name="Kyd Law" userId="eea39dd088786ed2" providerId="LiveId" clId="{8711A675-4CDC-47B4-839A-AD4D91DE3130}" dt="2021-09-20T16:01:14.879" v="1134" actId="1076"/>
          <ac:spMkLst>
            <pc:docMk/>
            <pc:sldMk cId="893759622" sldId="309"/>
            <ac:spMk id="72" creationId="{6F172DCC-C2AA-4BAA-A629-EB9999450CC1}"/>
          </ac:spMkLst>
        </pc:spChg>
        <pc:spChg chg="add del">
          <ac:chgData name="Kyd Law" userId="eea39dd088786ed2" providerId="LiveId" clId="{8711A675-4CDC-47B4-839A-AD4D91DE3130}" dt="2021-09-20T15:47:09.675" v="965" actId="478"/>
          <ac:spMkLst>
            <pc:docMk/>
            <pc:sldMk cId="893759622" sldId="309"/>
            <ac:spMk id="81" creationId="{7F7570D1-43E0-4436-B750-26875CBA2F82}"/>
          </ac:spMkLst>
        </pc:spChg>
        <pc:spChg chg="add mod">
          <ac:chgData name="Kyd Law" userId="eea39dd088786ed2" providerId="LiveId" clId="{8711A675-4CDC-47B4-839A-AD4D91DE3130}" dt="2021-09-20T15:58:48.557" v="1108" actId="14100"/>
          <ac:spMkLst>
            <pc:docMk/>
            <pc:sldMk cId="893759622" sldId="309"/>
            <ac:spMk id="82" creationId="{DEF432D0-267E-4C31-B98B-D3B72D0BEF28}"/>
          </ac:spMkLst>
        </pc:spChg>
        <pc:spChg chg="add del">
          <ac:chgData name="Kyd Law" userId="eea39dd088786ed2" providerId="LiveId" clId="{8711A675-4CDC-47B4-839A-AD4D91DE3130}" dt="2021-09-20T15:48:39.532" v="972" actId="478"/>
          <ac:spMkLst>
            <pc:docMk/>
            <pc:sldMk cId="893759622" sldId="309"/>
            <ac:spMk id="83" creationId="{F9C7EAFE-0D99-4214-9DDA-1EFF8FCE665F}"/>
          </ac:spMkLst>
        </pc:spChg>
        <pc:spChg chg="add mod">
          <ac:chgData name="Kyd Law" userId="eea39dd088786ed2" providerId="LiveId" clId="{8711A675-4CDC-47B4-839A-AD4D91DE3130}" dt="2021-09-20T16:02:24.799" v="1153" actId="14100"/>
          <ac:spMkLst>
            <pc:docMk/>
            <pc:sldMk cId="893759622" sldId="309"/>
            <ac:spMk id="84" creationId="{4E0347DD-3A4C-43CE-9BB0-CA02ED0C7586}"/>
          </ac:spMkLst>
        </pc:spChg>
        <pc:spChg chg="add mod">
          <ac:chgData name="Kyd Law" userId="eea39dd088786ed2" providerId="LiveId" clId="{8711A675-4CDC-47B4-839A-AD4D91DE3130}" dt="2021-09-20T15:59:09.476" v="1113" actId="14100"/>
          <ac:spMkLst>
            <pc:docMk/>
            <pc:sldMk cId="893759622" sldId="309"/>
            <ac:spMk id="85" creationId="{6E37CE9C-22A5-4059-B57F-26D6384E7C09}"/>
          </ac:spMkLst>
        </pc:spChg>
        <pc:spChg chg="add mod ord">
          <ac:chgData name="Kyd Law" userId="eea39dd088786ed2" providerId="LiveId" clId="{8711A675-4CDC-47B4-839A-AD4D91DE3130}" dt="2021-09-20T16:09:37.701" v="1277" actId="1035"/>
          <ac:spMkLst>
            <pc:docMk/>
            <pc:sldMk cId="893759622" sldId="309"/>
            <ac:spMk id="107" creationId="{C159793A-CD5D-452D-90F1-85D8602BAAA7}"/>
          </ac:spMkLst>
        </pc:spChg>
        <pc:spChg chg="add mod">
          <ac:chgData name="Kyd Law" userId="eea39dd088786ed2" providerId="LiveId" clId="{8711A675-4CDC-47B4-839A-AD4D91DE3130}" dt="2021-09-20T15:58:31.963" v="1104" actId="1076"/>
          <ac:spMkLst>
            <pc:docMk/>
            <pc:sldMk cId="893759622" sldId="309"/>
            <ac:spMk id="108" creationId="{B4D83CF4-E07D-4A57-9327-766ADDCE0013}"/>
          </ac:spMkLst>
        </pc:spChg>
        <pc:spChg chg="add mod">
          <ac:chgData name="Kyd Law" userId="eea39dd088786ed2" providerId="LiveId" clId="{8711A675-4CDC-47B4-839A-AD4D91DE3130}" dt="2021-09-20T16:06:47.338" v="1260" actId="1076"/>
          <ac:spMkLst>
            <pc:docMk/>
            <pc:sldMk cId="893759622" sldId="309"/>
            <ac:spMk id="123" creationId="{489BBCBC-D6CF-417B-BD73-5B9FBC0B81EC}"/>
          </ac:spMkLst>
        </pc:spChg>
        <pc:spChg chg="add mod ord">
          <ac:chgData name="Kyd Law" userId="eea39dd088786ed2" providerId="LiveId" clId="{8711A675-4CDC-47B4-839A-AD4D91DE3130}" dt="2021-09-20T16:09:33.967" v="1275" actId="1037"/>
          <ac:spMkLst>
            <pc:docMk/>
            <pc:sldMk cId="893759622" sldId="309"/>
            <ac:spMk id="124" creationId="{25596BC3-DA9F-460D-ACEC-B940186039D1}"/>
          </ac:spMkLst>
        </pc:spChg>
        <pc:spChg chg="add mod">
          <ac:chgData name="Kyd Law" userId="eea39dd088786ed2" providerId="LiveId" clId="{8711A675-4CDC-47B4-839A-AD4D91DE3130}" dt="2021-09-20T16:05:06.917" v="1210" actId="1076"/>
          <ac:spMkLst>
            <pc:docMk/>
            <pc:sldMk cId="893759622" sldId="309"/>
            <ac:spMk id="127" creationId="{3C29DCD0-0965-4333-9A90-90834BEF0B9F}"/>
          </ac:spMkLst>
        </pc:spChg>
        <pc:spChg chg="add mod">
          <ac:chgData name="Kyd Law" userId="eea39dd088786ed2" providerId="LiveId" clId="{8711A675-4CDC-47B4-839A-AD4D91DE3130}" dt="2021-09-20T16:06:52.999" v="1261" actId="20577"/>
          <ac:spMkLst>
            <pc:docMk/>
            <pc:sldMk cId="893759622" sldId="309"/>
            <ac:spMk id="128" creationId="{CB68F778-7EF3-4377-90A5-8C039FA491F0}"/>
          </ac:spMkLst>
        </pc:spChg>
        <pc:spChg chg="add del mod">
          <ac:chgData name="Kyd Law" userId="eea39dd088786ed2" providerId="LiveId" clId="{8711A675-4CDC-47B4-839A-AD4D91DE3130}" dt="2021-09-20T16:05:44.097" v="1233"/>
          <ac:spMkLst>
            <pc:docMk/>
            <pc:sldMk cId="893759622" sldId="309"/>
            <ac:spMk id="129" creationId="{97495125-AD29-40B8-B38F-9B151DE3F6DD}"/>
          </ac:spMkLst>
        </pc:spChg>
        <pc:spChg chg="add mod">
          <ac:chgData name="Kyd Law" userId="eea39dd088786ed2" providerId="LiveId" clId="{8711A675-4CDC-47B4-839A-AD4D91DE3130}" dt="2021-09-20T16:05:58.364" v="1249" actId="20577"/>
          <ac:spMkLst>
            <pc:docMk/>
            <pc:sldMk cId="893759622" sldId="309"/>
            <ac:spMk id="130" creationId="{9957D914-9555-47CC-853D-F6A071FA3033}"/>
          </ac:spMkLst>
        </pc:spChg>
        <pc:grpChg chg="add mod">
          <ac:chgData name="Kyd Law" userId="eea39dd088786ed2" providerId="LiveId" clId="{8711A675-4CDC-47B4-839A-AD4D91DE3130}" dt="2021-09-20T15:53:41.494" v="1029" actId="1076"/>
          <ac:grpSpMkLst>
            <pc:docMk/>
            <pc:sldMk cId="893759622" sldId="309"/>
            <ac:grpSpMk id="28" creationId="{276C7BA4-D51D-4631-BB33-868B24AE6D29}"/>
          </ac:grpSpMkLst>
        </pc:grpChg>
        <pc:grpChg chg="add mod">
          <ac:chgData name="Kyd Law" userId="eea39dd088786ed2" providerId="LiveId" clId="{8711A675-4CDC-47B4-839A-AD4D91DE3130}" dt="2021-09-20T15:36:15.918" v="712" actId="164"/>
          <ac:grpSpMkLst>
            <pc:docMk/>
            <pc:sldMk cId="893759622" sldId="309"/>
            <ac:grpSpMk id="29" creationId="{1B58B802-33A0-4F0C-AE19-B22E340C6A18}"/>
          </ac:grpSpMkLst>
        </pc:grpChg>
        <pc:grpChg chg="add mod">
          <ac:chgData name="Kyd Law" userId="eea39dd088786ed2" providerId="LiveId" clId="{8711A675-4CDC-47B4-839A-AD4D91DE3130}" dt="2021-09-20T15:36:44.736" v="716" actId="1076"/>
          <ac:grpSpMkLst>
            <pc:docMk/>
            <pc:sldMk cId="893759622" sldId="309"/>
            <ac:grpSpMk id="41" creationId="{1CE9A6C3-2AAF-493C-87D0-B9D0B31C8EB2}"/>
          </ac:grpSpMkLst>
        </pc:grpChg>
        <pc:grpChg chg="add mod">
          <ac:chgData name="Kyd Law" userId="eea39dd088786ed2" providerId="LiveId" clId="{8711A675-4CDC-47B4-839A-AD4D91DE3130}" dt="2021-09-20T15:54:50.967" v="1039" actId="1076"/>
          <ac:grpSpMkLst>
            <pc:docMk/>
            <pc:sldMk cId="893759622" sldId="309"/>
            <ac:grpSpMk id="42" creationId="{78E94C1C-0BF4-474B-A0D5-7AF5A8FD644A}"/>
          </ac:grpSpMkLst>
        </pc:grpChg>
        <pc:grpChg chg="add mod">
          <ac:chgData name="Kyd Law" userId="eea39dd088786ed2" providerId="LiveId" clId="{8711A675-4CDC-47B4-839A-AD4D91DE3130}" dt="2021-09-20T16:01:32.727" v="1140" actId="1076"/>
          <ac:grpSpMkLst>
            <pc:docMk/>
            <pc:sldMk cId="893759622" sldId="309"/>
            <ac:grpSpMk id="43" creationId="{A54516C0-CF72-4D37-B737-86B37AE56659}"/>
          </ac:grpSpMkLst>
        </pc:grpChg>
        <pc:grpChg chg="add del mod">
          <ac:chgData name="Kyd Law" userId="eea39dd088786ed2" providerId="LiveId" clId="{8711A675-4CDC-47B4-839A-AD4D91DE3130}" dt="2021-09-20T15:56:05.917" v="1053" actId="478"/>
          <ac:grpSpMkLst>
            <pc:docMk/>
            <pc:sldMk cId="893759622" sldId="309"/>
            <ac:grpSpMk id="47" creationId="{688813F7-0033-4548-872E-39912DE60416}"/>
          </ac:grpSpMkLst>
        </pc:grpChg>
        <pc:grpChg chg="add mod">
          <ac:chgData name="Kyd Law" userId="eea39dd088786ed2" providerId="LiveId" clId="{8711A675-4CDC-47B4-839A-AD4D91DE3130}" dt="2021-09-20T16:01:44.677" v="1143" actId="1076"/>
          <ac:grpSpMkLst>
            <pc:docMk/>
            <pc:sldMk cId="893759622" sldId="309"/>
            <ac:grpSpMk id="51" creationId="{CDC50FA0-264E-4F28-95D2-29BDB4644A87}"/>
          </ac:grpSpMkLst>
        </pc:grpChg>
        <pc:grpChg chg="add del mod">
          <ac:chgData name="Kyd Law" userId="eea39dd088786ed2" providerId="LiveId" clId="{8711A675-4CDC-47B4-839A-AD4D91DE3130}" dt="2021-09-20T15:43:15.108" v="938" actId="478"/>
          <ac:grpSpMkLst>
            <pc:docMk/>
            <pc:sldMk cId="893759622" sldId="309"/>
            <ac:grpSpMk id="55" creationId="{30C89971-9273-4A5A-827A-EC7EA933A1E5}"/>
          </ac:grpSpMkLst>
        </pc:grpChg>
        <pc:grpChg chg="mod topLvl">
          <ac:chgData name="Kyd Law" userId="eea39dd088786ed2" providerId="LiveId" clId="{8711A675-4CDC-47B4-839A-AD4D91DE3130}" dt="2021-09-20T15:55:59.608" v="1052" actId="1076"/>
          <ac:grpSpMkLst>
            <pc:docMk/>
            <pc:sldMk cId="893759622" sldId="309"/>
            <ac:grpSpMk id="56" creationId="{FDB3552D-20BE-4B0B-B891-4BE80E404D55}"/>
          </ac:grpSpMkLst>
        </pc:grpChg>
        <pc:grpChg chg="add mod">
          <ac:chgData name="Kyd Law" userId="eea39dd088786ed2" providerId="LiveId" clId="{8711A675-4CDC-47B4-839A-AD4D91DE3130}" dt="2021-09-20T16:06:23.138" v="1257" actId="1037"/>
          <ac:grpSpMkLst>
            <pc:docMk/>
            <pc:sldMk cId="893759622" sldId="309"/>
            <ac:grpSpMk id="64" creationId="{12AEB9E6-A123-4BE8-978B-EAFB6027E2C8}"/>
          </ac:grpSpMkLst>
        </pc:grpChg>
        <pc:grpChg chg="add del mod">
          <ac:chgData name="Kyd Law" userId="eea39dd088786ed2" providerId="LiveId" clId="{8711A675-4CDC-47B4-839A-AD4D91DE3130}" dt="2021-09-20T16:00:44.981" v="1129" actId="165"/>
          <ac:grpSpMkLst>
            <pc:docMk/>
            <pc:sldMk cId="893759622" sldId="309"/>
            <ac:grpSpMk id="69" creationId="{51FC9858-9A8D-4ADC-A3A8-DC94592C9C36}"/>
          </ac:grpSpMkLst>
        </pc:grpChg>
        <pc:cxnChg chg="add mod">
          <ac:chgData name="Kyd Law" userId="eea39dd088786ed2" providerId="LiveId" clId="{8711A675-4CDC-47B4-839A-AD4D91DE3130}" dt="2021-09-20T15:36:15.918" v="712" actId="164"/>
          <ac:cxnSpMkLst>
            <pc:docMk/>
            <pc:sldMk cId="893759622" sldId="309"/>
            <ac:cxnSpMk id="36" creationId="{0B004D07-3250-41E3-ACB8-DD5B280C83C5}"/>
          </ac:cxnSpMkLst>
        </pc:cxnChg>
        <pc:cxnChg chg="del mod">
          <ac:chgData name="Kyd Law" userId="eea39dd088786ed2" providerId="LiveId" clId="{8711A675-4CDC-47B4-839A-AD4D91DE3130}" dt="2021-09-20T15:43:13.104" v="937" actId="478"/>
          <ac:cxnSpMkLst>
            <pc:docMk/>
            <pc:sldMk cId="893759622" sldId="309"/>
            <ac:cxnSpMk id="58" creationId="{F8F2B90D-F914-4ACD-8722-8841C4C87361}"/>
          </ac:cxnSpMkLst>
        </pc:cxnChg>
        <pc:cxnChg chg="add mod">
          <ac:chgData name="Kyd Law" userId="eea39dd088786ed2" providerId="LiveId" clId="{8711A675-4CDC-47B4-839A-AD4D91DE3130}" dt="2021-09-20T16:06:23.138" v="1257" actId="1037"/>
          <ac:cxnSpMkLst>
            <pc:docMk/>
            <pc:sldMk cId="893759622" sldId="309"/>
            <ac:cxnSpMk id="74" creationId="{EC84B56B-525B-49BA-8A83-C52DC14CBE55}"/>
          </ac:cxnSpMkLst>
        </pc:cxnChg>
        <pc:cxnChg chg="add mod">
          <ac:chgData name="Kyd Law" userId="eea39dd088786ed2" providerId="LiveId" clId="{8711A675-4CDC-47B4-839A-AD4D91DE3130}" dt="2021-09-20T15:59:13.467" v="1114" actId="14100"/>
          <ac:cxnSpMkLst>
            <pc:docMk/>
            <pc:sldMk cId="893759622" sldId="309"/>
            <ac:cxnSpMk id="75" creationId="{36F573CA-2F1D-46E4-A431-7F5ED3A7F252}"/>
          </ac:cxnSpMkLst>
        </pc:cxnChg>
        <pc:cxnChg chg="add del">
          <ac:chgData name="Kyd Law" userId="eea39dd088786ed2" providerId="LiveId" clId="{8711A675-4CDC-47B4-839A-AD4D91DE3130}" dt="2021-09-20T15:47:01.452" v="963" actId="478"/>
          <ac:cxnSpMkLst>
            <pc:docMk/>
            <pc:sldMk cId="893759622" sldId="309"/>
            <ac:cxnSpMk id="80" creationId="{D3EB67E2-4B9D-4344-BE40-3B248C93230A}"/>
          </ac:cxnSpMkLst>
        </pc:cxnChg>
        <pc:cxnChg chg="add mod">
          <ac:chgData name="Kyd Law" userId="eea39dd088786ed2" providerId="LiveId" clId="{8711A675-4CDC-47B4-839A-AD4D91DE3130}" dt="2021-09-20T15:53:49.299" v="1032" actId="14100"/>
          <ac:cxnSpMkLst>
            <pc:docMk/>
            <pc:sldMk cId="893759622" sldId="309"/>
            <ac:cxnSpMk id="87" creationId="{1643C190-64EA-4C2C-A6CE-83D16EE3381B}"/>
          </ac:cxnSpMkLst>
        </pc:cxnChg>
        <pc:cxnChg chg="add mod">
          <ac:chgData name="Kyd Law" userId="eea39dd088786ed2" providerId="LiveId" clId="{8711A675-4CDC-47B4-839A-AD4D91DE3130}" dt="2021-09-20T15:54:57.573" v="1041" actId="14100"/>
          <ac:cxnSpMkLst>
            <pc:docMk/>
            <pc:sldMk cId="893759622" sldId="309"/>
            <ac:cxnSpMk id="89" creationId="{AFE0BED3-068B-4C4D-9EDD-582F0FBA90AB}"/>
          </ac:cxnSpMkLst>
        </pc:cxnChg>
        <pc:cxnChg chg="add mod">
          <ac:chgData name="Kyd Law" userId="eea39dd088786ed2" providerId="LiveId" clId="{8711A675-4CDC-47B4-839A-AD4D91DE3130}" dt="2021-09-20T15:52:09.636" v="1011" actId="1076"/>
          <ac:cxnSpMkLst>
            <pc:docMk/>
            <pc:sldMk cId="893759622" sldId="309"/>
            <ac:cxnSpMk id="90" creationId="{4DA54131-B2D2-46A1-B890-C4C5829E7246}"/>
          </ac:cxnSpMkLst>
        </pc:cxnChg>
        <pc:cxnChg chg="add mod">
          <ac:chgData name="Kyd Law" userId="eea39dd088786ed2" providerId="LiveId" clId="{8711A675-4CDC-47B4-839A-AD4D91DE3130}" dt="2021-09-20T16:06:23.138" v="1257" actId="1037"/>
          <ac:cxnSpMkLst>
            <pc:docMk/>
            <pc:sldMk cId="893759622" sldId="309"/>
            <ac:cxnSpMk id="91" creationId="{58C02184-A0F6-474F-96F6-EED303BD5285}"/>
          </ac:cxnSpMkLst>
        </pc:cxnChg>
        <pc:cxnChg chg="add del">
          <ac:chgData name="Kyd Law" userId="eea39dd088786ed2" providerId="LiveId" clId="{8711A675-4CDC-47B4-839A-AD4D91DE3130}" dt="2021-09-20T15:52:57.369" v="1020" actId="11529"/>
          <ac:cxnSpMkLst>
            <pc:docMk/>
            <pc:sldMk cId="893759622" sldId="309"/>
            <ac:cxnSpMk id="94" creationId="{82DEF8CD-86FE-4C83-9E1D-1532383EDEAB}"/>
          </ac:cxnSpMkLst>
        </pc:cxnChg>
        <pc:cxnChg chg="add del mod">
          <ac:chgData name="Kyd Law" userId="eea39dd088786ed2" providerId="LiveId" clId="{8711A675-4CDC-47B4-839A-AD4D91DE3130}" dt="2021-09-20T15:52:56.850" v="1019"/>
          <ac:cxnSpMkLst>
            <pc:docMk/>
            <pc:sldMk cId="893759622" sldId="309"/>
            <ac:cxnSpMk id="95" creationId="{0DBA4A5E-CD86-4D08-B6F8-564D8E92DB95}"/>
          </ac:cxnSpMkLst>
        </pc:cxnChg>
        <pc:cxnChg chg="add mod">
          <ac:chgData name="Kyd Law" userId="eea39dd088786ed2" providerId="LiveId" clId="{8711A675-4CDC-47B4-839A-AD4D91DE3130}" dt="2021-09-20T15:55:40.681" v="1050" actId="208"/>
          <ac:cxnSpMkLst>
            <pc:docMk/>
            <pc:sldMk cId="893759622" sldId="309"/>
            <ac:cxnSpMk id="96" creationId="{FD0FFA3D-D732-437C-9567-2A8A79A7060D}"/>
          </ac:cxnSpMkLst>
        </pc:cxnChg>
        <pc:cxnChg chg="add mod">
          <ac:chgData name="Kyd Law" userId="eea39dd088786ed2" providerId="LiveId" clId="{8711A675-4CDC-47B4-839A-AD4D91DE3130}" dt="2021-09-20T15:55:03.428" v="1042" actId="208"/>
          <ac:cxnSpMkLst>
            <pc:docMk/>
            <pc:sldMk cId="893759622" sldId="309"/>
            <ac:cxnSpMk id="102" creationId="{2D032BD9-876F-4EDF-A3EC-5C2689C872F2}"/>
          </ac:cxnSpMkLst>
        </pc:cxnChg>
        <pc:cxnChg chg="add mod">
          <ac:chgData name="Kyd Law" userId="eea39dd088786ed2" providerId="LiveId" clId="{8711A675-4CDC-47B4-839A-AD4D91DE3130}" dt="2021-09-20T16:02:30.277" v="1155" actId="14100"/>
          <ac:cxnSpMkLst>
            <pc:docMk/>
            <pc:sldMk cId="893759622" sldId="309"/>
            <ac:cxnSpMk id="106" creationId="{90A38213-DE16-4EC3-84C3-F99EEB164A5A}"/>
          </ac:cxnSpMkLst>
        </pc:cxnChg>
        <pc:cxnChg chg="add mod">
          <ac:chgData name="Kyd Law" userId="eea39dd088786ed2" providerId="LiveId" clId="{8711A675-4CDC-47B4-839A-AD4D91DE3130}" dt="2021-09-20T16:02:32.424" v="1156" actId="14100"/>
          <ac:cxnSpMkLst>
            <pc:docMk/>
            <pc:sldMk cId="893759622" sldId="309"/>
            <ac:cxnSpMk id="111" creationId="{1563F309-DBC3-4A45-A970-221DBF83428E}"/>
          </ac:cxnSpMkLst>
        </pc:cxnChg>
        <pc:cxnChg chg="add mod">
          <ac:chgData name="Kyd Law" userId="eea39dd088786ed2" providerId="LiveId" clId="{8711A675-4CDC-47B4-839A-AD4D91DE3130}" dt="2021-09-20T16:02:28.557" v="1154" actId="14100"/>
          <ac:cxnSpMkLst>
            <pc:docMk/>
            <pc:sldMk cId="893759622" sldId="309"/>
            <ac:cxnSpMk id="114" creationId="{E46BA441-436C-4445-AFF4-FD4735497779}"/>
          </ac:cxnSpMkLst>
        </pc:cxnChg>
        <pc:cxnChg chg="add mod">
          <ac:chgData name="Kyd Law" userId="eea39dd088786ed2" providerId="LiveId" clId="{8711A675-4CDC-47B4-839A-AD4D91DE3130}" dt="2021-09-20T16:03:23.881" v="1170" actId="1076"/>
          <ac:cxnSpMkLst>
            <pc:docMk/>
            <pc:sldMk cId="893759622" sldId="309"/>
            <ac:cxnSpMk id="121" creationId="{B16646F5-43BE-44E5-BDF2-0E10CBFED178}"/>
          </ac:cxnSpMkLst>
        </pc:cxnChg>
        <pc:cxnChg chg="add mod">
          <ac:chgData name="Kyd Law" userId="eea39dd088786ed2" providerId="LiveId" clId="{8711A675-4CDC-47B4-839A-AD4D91DE3130}" dt="2021-09-20T16:04:03.839" v="1195" actId="693"/>
          <ac:cxnSpMkLst>
            <pc:docMk/>
            <pc:sldMk cId="893759622" sldId="309"/>
            <ac:cxnSpMk id="125" creationId="{9B6B2EFC-F2DD-4D68-AB32-8AB86F7C2500}"/>
          </ac:cxnSpMkLst>
        </pc:cxnChg>
        <pc:cxnChg chg="add mod">
          <ac:chgData name="Kyd Law" userId="eea39dd088786ed2" providerId="LiveId" clId="{8711A675-4CDC-47B4-839A-AD4D91DE3130}" dt="2021-09-20T16:04:17.240" v="1198" actId="693"/>
          <ac:cxnSpMkLst>
            <pc:docMk/>
            <pc:sldMk cId="893759622" sldId="309"/>
            <ac:cxnSpMk id="126" creationId="{8B1AA065-89D8-4832-990F-7CD1CCA30FC1}"/>
          </ac:cxnSpMkLst>
        </pc:cxnChg>
      </pc:sldChg>
      <pc:sldChg chg="add">
        <pc:chgData name="Kyd Law" userId="eea39dd088786ed2" providerId="LiveId" clId="{8711A675-4CDC-47B4-839A-AD4D91DE3130}" dt="2021-09-27T11:46:36.769" v="1278"/>
        <pc:sldMkLst>
          <pc:docMk/>
          <pc:sldMk cId="3211932597" sldId="310"/>
        </pc:sldMkLst>
      </pc:sldChg>
      <pc:sldChg chg="addSp delSp modSp new mod">
        <pc:chgData name="Kyd Law" userId="eea39dd088786ed2" providerId="LiveId" clId="{8711A675-4CDC-47B4-839A-AD4D91DE3130}" dt="2021-09-27T13:32:28.874" v="1888" actId="1076"/>
        <pc:sldMkLst>
          <pc:docMk/>
          <pc:sldMk cId="289058139" sldId="311"/>
        </pc:sldMkLst>
        <pc:spChg chg="del">
          <ac:chgData name="Kyd Law" userId="eea39dd088786ed2" providerId="LiveId" clId="{8711A675-4CDC-47B4-839A-AD4D91DE3130}" dt="2021-09-27T13:00:40.173" v="1280" actId="478"/>
          <ac:spMkLst>
            <pc:docMk/>
            <pc:sldMk cId="289058139" sldId="311"/>
            <ac:spMk id="2" creationId="{73C97E2D-D2E5-4923-B314-4E7AD940AC0B}"/>
          </ac:spMkLst>
        </pc:spChg>
        <pc:spChg chg="del">
          <ac:chgData name="Kyd Law" userId="eea39dd088786ed2" providerId="LiveId" clId="{8711A675-4CDC-47B4-839A-AD4D91DE3130}" dt="2021-09-27T13:00:41.568" v="1281" actId="478"/>
          <ac:spMkLst>
            <pc:docMk/>
            <pc:sldMk cId="289058139" sldId="311"/>
            <ac:spMk id="3" creationId="{477E38CA-CE97-48CB-860D-4DDAF82B184F}"/>
          </ac:spMkLst>
        </pc:spChg>
        <pc:spChg chg="add del">
          <ac:chgData name="Kyd Law" userId="eea39dd088786ed2" providerId="LiveId" clId="{8711A675-4CDC-47B4-839A-AD4D91DE3130}" dt="2021-09-27T13:03:37.354" v="1283" actId="478"/>
          <ac:spMkLst>
            <pc:docMk/>
            <pc:sldMk cId="289058139" sldId="311"/>
            <ac:spMk id="4" creationId="{631E1E80-454E-4BA5-90A1-190ACAEF283F}"/>
          </ac:spMkLst>
        </pc:spChg>
        <pc:spChg chg="add del">
          <ac:chgData name="Kyd Law" userId="eea39dd088786ed2" providerId="LiveId" clId="{8711A675-4CDC-47B4-839A-AD4D91DE3130}" dt="2021-09-27T13:03:45.627" v="1285" actId="478"/>
          <ac:spMkLst>
            <pc:docMk/>
            <pc:sldMk cId="289058139" sldId="311"/>
            <ac:spMk id="5" creationId="{1DEA64C6-0BDA-4FC9-AD17-DA2AD2FC9EB0}"/>
          </ac:spMkLst>
        </pc:spChg>
        <pc:spChg chg="add mod">
          <ac:chgData name="Kyd Law" userId="eea39dd088786ed2" providerId="LiveId" clId="{8711A675-4CDC-47B4-839A-AD4D91DE3130}" dt="2021-09-27T13:32:20.309" v="1887" actId="14100"/>
          <ac:spMkLst>
            <pc:docMk/>
            <pc:sldMk cId="289058139" sldId="311"/>
            <ac:spMk id="6" creationId="{0017210E-C998-4F27-AC0C-A8EC7ADC0C2C}"/>
          </ac:spMkLst>
        </pc:spChg>
        <pc:spChg chg="add mod">
          <ac:chgData name="Kyd Law" userId="eea39dd088786ed2" providerId="LiveId" clId="{8711A675-4CDC-47B4-839A-AD4D91DE3130}" dt="2021-09-27T13:14:07.258" v="1644" actId="14100"/>
          <ac:spMkLst>
            <pc:docMk/>
            <pc:sldMk cId="289058139" sldId="311"/>
            <ac:spMk id="7" creationId="{1F7DECFA-C357-4516-92F9-E3000A74AD9E}"/>
          </ac:spMkLst>
        </pc:spChg>
        <pc:spChg chg="add mod">
          <ac:chgData name="Kyd Law" userId="eea39dd088786ed2" providerId="LiveId" clId="{8711A675-4CDC-47B4-839A-AD4D91DE3130}" dt="2021-09-27T13:14:11.988" v="1646" actId="14100"/>
          <ac:spMkLst>
            <pc:docMk/>
            <pc:sldMk cId="289058139" sldId="311"/>
            <ac:spMk id="8" creationId="{0D5A6C15-D03F-4416-A1DE-C3CDBB968FEF}"/>
          </ac:spMkLst>
        </pc:spChg>
        <pc:spChg chg="add mod">
          <ac:chgData name="Kyd Law" userId="eea39dd088786ed2" providerId="LiveId" clId="{8711A675-4CDC-47B4-839A-AD4D91DE3130}" dt="2021-09-27T13:31:47.257" v="1876" actId="1076"/>
          <ac:spMkLst>
            <pc:docMk/>
            <pc:sldMk cId="289058139" sldId="311"/>
            <ac:spMk id="9" creationId="{BDF784DD-1AB5-4170-B498-A6E6F25FCF40}"/>
          </ac:spMkLst>
        </pc:spChg>
        <pc:spChg chg="add mod">
          <ac:chgData name="Kyd Law" userId="eea39dd088786ed2" providerId="LiveId" clId="{8711A675-4CDC-47B4-839A-AD4D91DE3130}" dt="2021-09-27T13:06:05.143" v="1322" actId="1076"/>
          <ac:spMkLst>
            <pc:docMk/>
            <pc:sldMk cId="289058139" sldId="311"/>
            <ac:spMk id="10" creationId="{2BB11C5D-9C70-48EC-B11F-B0D614CAA18F}"/>
          </ac:spMkLst>
        </pc:spChg>
        <pc:spChg chg="add del mod">
          <ac:chgData name="Kyd Law" userId="eea39dd088786ed2" providerId="LiveId" clId="{8711A675-4CDC-47B4-839A-AD4D91DE3130}" dt="2021-09-27T13:06:25.035" v="1341" actId="21"/>
          <ac:spMkLst>
            <pc:docMk/>
            <pc:sldMk cId="289058139" sldId="311"/>
            <ac:spMk id="11" creationId="{228B7304-07B2-49FF-BA14-4636660C9B4C}"/>
          </ac:spMkLst>
        </pc:spChg>
        <pc:spChg chg="add mod">
          <ac:chgData name="Kyd Law" userId="eea39dd088786ed2" providerId="LiveId" clId="{8711A675-4CDC-47B4-839A-AD4D91DE3130}" dt="2021-09-27T13:14:09.862" v="1645" actId="1076"/>
          <ac:spMkLst>
            <pc:docMk/>
            <pc:sldMk cId="289058139" sldId="311"/>
            <ac:spMk id="12" creationId="{00989683-8569-46AD-8017-811CACDE4996}"/>
          </ac:spMkLst>
        </pc:spChg>
        <pc:spChg chg="add del mod">
          <ac:chgData name="Kyd Law" userId="eea39dd088786ed2" providerId="LiveId" clId="{8711A675-4CDC-47B4-839A-AD4D91DE3130}" dt="2021-09-27T13:09:12.644" v="1381" actId="478"/>
          <ac:spMkLst>
            <pc:docMk/>
            <pc:sldMk cId="289058139" sldId="311"/>
            <ac:spMk id="13" creationId="{BF456884-C010-446C-BD2F-6881E5FFF779}"/>
          </ac:spMkLst>
        </pc:spChg>
        <pc:spChg chg="add mod">
          <ac:chgData name="Kyd Law" userId="eea39dd088786ed2" providerId="LiveId" clId="{8711A675-4CDC-47B4-839A-AD4D91DE3130}" dt="2021-09-27T13:31:39.800" v="1872" actId="1076"/>
          <ac:spMkLst>
            <pc:docMk/>
            <pc:sldMk cId="289058139" sldId="311"/>
            <ac:spMk id="14" creationId="{F34CD76A-A44D-49E4-AA5E-52385B139873}"/>
          </ac:spMkLst>
        </pc:spChg>
        <pc:spChg chg="add mod">
          <ac:chgData name="Kyd Law" userId="eea39dd088786ed2" providerId="LiveId" clId="{8711A675-4CDC-47B4-839A-AD4D91DE3130}" dt="2021-09-27T13:31:39.800" v="1872" actId="1076"/>
          <ac:spMkLst>
            <pc:docMk/>
            <pc:sldMk cId="289058139" sldId="311"/>
            <ac:spMk id="15" creationId="{E54B92AA-A9DE-4EF3-B834-114F589C6FAB}"/>
          </ac:spMkLst>
        </pc:spChg>
        <pc:spChg chg="add mod">
          <ac:chgData name="Kyd Law" userId="eea39dd088786ed2" providerId="LiveId" clId="{8711A675-4CDC-47B4-839A-AD4D91DE3130}" dt="2021-09-27T13:31:39.800" v="1872" actId="1076"/>
          <ac:spMkLst>
            <pc:docMk/>
            <pc:sldMk cId="289058139" sldId="311"/>
            <ac:spMk id="16" creationId="{E6F0F119-5253-429E-9A53-424E5A1DDDDE}"/>
          </ac:spMkLst>
        </pc:spChg>
        <pc:spChg chg="add mod">
          <ac:chgData name="Kyd Law" userId="eea39dd088786ed2" providerId="LiveId" clId="{8711A675-4CDC-47B4-839A-AD4D91DE3130}" dt="2021-09-27T13:11:26.123" v="1599" actId="571"/>
          <ac:spMkLst>
            <pc:docMk/>
            <pc:sldMk cId="289058139" sldId="311"/>
            <ac:spMk id="17" creationId="{F17F3EEA-FE90-4C2C-83BF-2F119FD22EEA}"/>
          </ac:spMkLst>
        </pc:spChg>
        <pc:spChg chg="add mod">
          <ac:chgData name="Kyd Law" userId="eea39dd088786ed2" providerId="LiveId" clId="{8711A675-4CDC-47B4-839A-AD4D91DE3130}" dt="2021-09-27T13:11:26.123" v="1599" actId="571"/>
          <ac:spMkLst>
            <pc:docMk/>
            <pc:sldMk cId="289058139" sldId="311"/>
            <ac:spMk id="18" creationId="{26D4F986-29EB-4806-9212-E71D7882EEDA}"/>
          </ac:spMkLst>
        </pc:spChg>
        <pc:spChg chg="add mod">
          <ac:chgData name="Kyd Law" userId="eea39dd088786ed2" providerId="LiveId" clId="{8711A675-4CDC-47B4-839A-AD4D91DE3130}" dt="2021-09-27T13:11:41.570" v="1607" actId="571"/>
          <ac:spMkLst>
            <pc:docMk/>
            <pc:sldMk cId="289058139" sldId="311"/>
            <ac:spMk id="19" creationId="{1D22124A-14B1-4CEB-88D8-3F18D96AA81E}"/>
          </ac:spMkLst>
        </pc:spChg>
        <pc:spChg chg="add mod">
          <ac:chgData name="Kyd Law" userId="eea39dd088786ed2" providerId="LiveId" clId="{8711A675-4CDC-47B4-839A-AD4D91DE3130}" dt="2021-09-27T13:30:40.915" v="1858" actId="1076"/>
          <ac:spMkLst>
            <pc:docMk/>
            <pc:sldMk cId="289058139" sldId="311"/>
            <ac:spMk id="20" creationId="{CF13B3A8-454C-45CD-B17B-822427954D37}"/>
          </ac:spMkLst>
        </pc:spChg>
        <pc:spChg chg="add mod">
          <ac:chgData name="Kyd Law" userId="eea39dd088786ed2" providerId="LiveId" clId="{8711A675-4CDC-47B4-839A-AD4D91DE3130}" dt="2021-09-27T13:27:50.688" v="1838" actId="1076"/>
          <ac:spMkLst>
            <pc:docMk/>
            <pc:sldMk cId="289058139" sldId="311"/>
            <ac:spMk id="21" creationId="{900E130E-DE61-4932-82F4-C2389E53E762}"/>
          </ac:spMkLst>
        </pc:spChg>
        <pc:spChg chg="add mod">
          <ac:chgData name="Kyd Law" userId="eea39dd088786ed2" providerId="LiveId" clId="{8711A675-4CDC-47B4-839A-AD4D91DE3130}" dt="2021-09-27T13:27:08.628" v="1811" actId="1076"/>
          <ac:spMkLst>
            <pc:docMk/>
            <pc:sldMk cId="289058139" sldId="311"/>
            <ac:spMk id="22" creationId="{2D672BC4-ECFA-47BA-97CC-40729BC6D896}"/>
          </ac:spMkLst>
        </pc:spChg>
        <pc:spChg chg="add mod">
          <ac:chgData name="Kyd Law" userId="eea39dd088786ed2" providerId="LiveId" clId="{8711A675-4CDC-47B4-839A-AD4D91DE3130}" dt="2021-09-27T13:31:01.387" v="1861" actId="1076"/>
          <ac:spMkLst>
            <pc:docMk/>
            <pc:sldMk cId="289058139" sldId="311"/>
            <ac:spMk id="26" creationId="{BC7B76EA-9F82-4DCB-A1BB-8C884A8E9905}"/>
          </ac:spMkLst>
        </pc:spChg>
        <pc:spChg chg="add mod">
          <ac:chgData name="Kyd Law" userId="eea39dd088786ed2" providerId="LiveId" clId="{8711A675-4CDC-47B4-839A-AD4D91DE3130}" dt="2021-09-27T13:31:01.387" v="1861" actId="1076"/>
          <ac:spMkLst>
            <pc:docMk/>
            <pc:sldMk cId="289058139" sldId="311"/>
            <ac:spMk id="29" creationId="{62781DFE-BF7E-409B-89F4-35EAD1868207}"/>
          </ac:spMkLst>
        </pc:spChg>
        <pc:spChg chg="add mod">
          <ac:chgData name="Kyd Law" userId="eea39dd088786ed2" providerId="LiveId" clId="{8711A675-4CDC-47B4-839A-AD4D91DE3130}" dt="2021-09-27T13:32:13.830" v="1886" actId="1076"/>
          <ac:spMkLst>
            <pc:docMk/>
            <pc:sldMk cId="289058139" sldId="311"/>
            <ac:spMk id="37" creationId="{8101E889-3181-4C51-9498-62FE66863464}"/>
          </ac:spMkLst>
        </pc:spChg>
        <pc:spChg chg="add del mod">
          <ac:chgData name="Kyd Law" userId="eea39dd088786ed2" providerId="LiveId" clId="{8711A675-4CDC-47B4-839A-AD4D91DE3130}" dt="2021-09-27T13:19:48.120" v="1713" actId="478"/>
          <ac:spMkLst>
            <pc:docMk/>
            <pc:sldMk cId="289058139" sldId="311"/>
            <ac:spMk id="38" creationId="{10ACDAD0-CA28-40A6-B7EE-1C6C1A7E8CEE}"/>
          </ac:spMkLst>
        </pc:spChg>
        <pc:spChg chg="add del">
          <ac:chgData name="Kyd Law" userId="eea39dd088786ed2" providerId="LiveId" clId="{8711A675-4CDC-47B4-839A-AD4D91DE3130}" dt="2021-09-27T13:20:00.387" v="1715" actId="11529"/>
          <ac:spMkLst>
            <pc:docMk/>
            <pc:sldMk cId="289058139" sldId="311"/>
            <ac:spMk id="39" creationId="{3B79FB76-92E8-4825-87C6-BC8E3B1D8066}"/>
          </ac:spMkLst>
        </pc:spChg>
        <pc:spChg chg="add mod">
          <ac:chgData name="Kyd Law" userId="eea39dd088786ed2" providerId="LiveId" clId="{8711A675-4CDC-47B4-839A-AD4D91DE3130}" dt="2021-09-27T13:31:52.112" v="1879" actId="1076"/>
          <ac:spMkLst>
            <pc:docMk/>
            <pc:sldMk cId="289058139" sldId="311"/>
            <ac:spMk id="40" creationId="{B56FBD67-22FC-4A94-B3A4-8B1E2C02FD71}"/>
          </ac:spMkLst>
        </pc:spChg>
        <pc:spChg chg="add mod">
          <ac:chgData name="Kyd Law" userId="eea39dd088786ed2" providerId="LiveId" clId="{8711A675-4CDC-47B4-839A-AD4D91DE3130}" dt="2021-09-27T13:31:10.412" v="1864" actId="1076"/>
          <ac:spMkLst>
            <pc:docMk/>
            <pc:sldMk cId="289058139" sldId="311"/>
            <ac:spMk id="41" creationId="{790E4E00-30FB-4886-8D6A-63DBE825E17F}"/>
          </ac:spMkLst>
        </pc:spChg>
        <pc:spChg chg="add mod">
          <ac:chgData name="Kyd Law" userId="eea39dd088786ed2" providerId="LiveId" clId="{8711A675-4CDC-47B4-839A-AD4D91DE3130}" dt="2021-09-27T13:23:43.016" v="1733" actId="208"/>
          <ac:spMkLst>
            <pc:docMk/>
            <pc:sldMk cId="289058139" sldId="311"/>
            <ac:spMk id="42" creationId="{AEFB8E27-808C-48AF-856B-7C50FE9669B3}"/>
          </ac:spMkLst>
        </pc:spChg>
        <pc:spChg chg="add mod">
          <ac:chgData name="Kyd Law" userId="eea39dd088786ed2" providerId="LiveId" clId="{8711A675-4CDC-47B4-839A-AD4D91DE3130}" dt="2021-09-27T13:23:19.004" v="1732" actId="1582"/>
          <ac:spMkLst>
            <pc:docMk/>
            <pc:sldMk cId="289058139" sldId="311"/>
            <ac:spMk id="43" creationId="{E3FA874F-4003-468A-A242-18CC8E94F316}"/>
          </ac:spMkLst>
        </pc:spChg>
        <pc:spChg chg="add mod">
          <ac:chgData name="Kyd Law" userId="eea39dd088786ed2" providerId="LiveId" clId="{8711A675-4CDC-47B4-839A-AD4D91DE3130}" dt="2021-09-27T13:23:19.004" v="1732" actId="1582"/>
          <ac:spMkLst>
            <pc:docMk/>
            <pc:sldMk cId="289058139" sldId="311"/>
            <ac:spMk id="44" creationId="{6C1E784D-1738-476C-B9B4-5373AB7CF2FB}"/>
          </ac:spMkLst>
        </pc:spChg>
        <pc:spChg chg="add mod">
          <ac:chgData name="Kyd Law" userId="eea39dd088786ed2" providerId="LiveId" clId="{8711A675-4CDC-47B4-839A-AD4D91DE3130}" dt="2021-09-27T13:23:43.016" v="1733" actId="208"/>
          <ac:spMkLst>
            <pc:docMk/>
            <pc:sldMk cId="289058139" sldId="311"/>
            <ac:spMk id="45" creationId="{68FD9F54-69F4-4576-B80B-F0E93E71FE7C}"/>
          </ac:spMkLst>
        </pc:spChg>
        <pc:spChg chg="add mod">
          <ac:chgData name="Kyd Law" userId="eea39dd088786ed2" providerId="LiveId" clId="{8711A675-4CDC-47B4-839A-AD4D91DE3130}" dt="2021-09-27T13:32:28.874" v="1888" actId="1076"/>
          <ac:spMkLst>
            <pc:docMk/>
            <pc:sldMk cId="289058139" sldId="311"/>
            <ac:spMk id="52" creationId="{4C4F5F83-AA3A-4800-ABF2-18D1F2CC8BAC}"/>
          </ac:spMkLst>
        </pc:spChg>
        <pc:spChg chg="add mod">
          <ac:chgData name="Kyd Law" userId="eea39dd088786ed2" providerId="LiveId" clId="{8711A675-4CDC-47B4-839A-AD4D91DE3130}" dt="2021-09-27T13:32:28.874" v="1888" actId="1076"/>
          <ac:spMkLst>
            <pc:docMk/>
            <pc:sldMk cId="289058139" sldId="311"/>
            <ac:spMk id="53" creationId="{589EA72A-B557-4BAE-8242-97FB24E405E5}"/>
          </ac:spMkLst>
        </pc:spChg>
        <pc:spChg chg="add mod">
          <ac:chgData name="Kyd Law" userId="eea39dd088786ed2" providerId="LiveId" clId="{8711A675-4CDC-47B4-839A-AD4D91DE3130}" dt="2021-09-27T13:32:28.874" v="1888" actId="1076"/>
          <ac:spMkLst>
            <pc:docMk/>
            <pc:sldMk cId="289058139" sldId="311"/>
            <ac:spMk id="54" creationId="{D4D8B612-1695-442C-AB61-AC6F8A848C12}"/>
          </ac:spMkLst>
        </pc:spChg>
        <pc:picChg chg="add mod">
          <ac:chgData name="Kyd Law" userId="eea39dd088786ed2" providerId="LiveId" clId="{8711A675-4CDC-47B4-839A-AD4D91DE3130}" dt="2021-09-27T13:31:01.387" v="1861" actId="1076"/>
          <ac:picMkLst>
            <pc:docMk/>
            <pc:sldMk cId="289058139" sldId="311"/>
            <ac:picMk id="28" creationId="{78DBE536-B3B5-4C8F-BEE7-BF583DCBC293}"/>
          </ac:picMkLst>
        </pc:picChg>
        <pc:picChg chg="add mod">
          <ac:chgData name="Kyd Law" userId="eea39dd088786ed2" providerId="LiveId" clId="{8711A675-4CDC-47B4-839A-AD4D91DE3130}" dt="2021-09-27T13:30:42.684" v="1859" actId="1076"/>
          <ac:picMkLst>
            <pc:docMk/>
            <pc:sldMk cId="289058139" sldId="311"/>
            <ac:picMk id="31" creationId="{8E871A0F-A8FE-48FB-9367-8C90CA616A01}"/>
          </ac:picMkLst>
        </pc:picChg>
        <pc:picChg chg="add del mod">
          <ac:chgData name="Kyd Law" userId="eea39dd088786ed2" providerId="LiveId" clId="{8711A675-4CDC-47B4-839A-AD4D91DE3130}" dt="2021-09-27T13:28:42.241" v="1840" actId="478"/>
          <ac:picMkLst>
            <pc:docMk/>
            <pc:sldMk cId="289058139" sldId="311"/>
            <ac:picMk id="33" creationId="{1D2BDA94-2F0C-4066-B8AC-1FF459D7040A}"/>
          </ac:picMkLst>
        </pc:picChg>
        <pc:cxnChg chg="add mod">
          <ac:chgData name="Kyd Law" userId="eea39dd088786ed2" providerId="LiveId" clId="{8711A675-4CDC-47B4-839A-AD4D91DE3130}" dt="2021-09-27T13:31:26.401" v="1868" actId="14100"/>
          <ac:cxnSpMkLst>
            <pc:docMk/>
            <pc:sldMk cId="289058139" sldId="311"/>
            <ac:cxnSpMk id="24" creationId="{1BF9D0E3-4D70-4740-9A8C-7A57CE161C18}"/>
          </ac:cxnSpMkLst>
        </pc:cxnChg>
        <pc:cxnChg chg="add del mod">
          <ac:chgData name="Kyd Law" userId="eea39dd088786ed2" providerId="LiveId" clId="{8711A675-4CDC-47B4-839A-AD4D91DE3130}" dt="2021-09-27T13:19:33.280" v="1710" actId="478"/>
          <ac:cxnSpMkLst>
            <pc:docMk/>
            <pc:sldMk cId="289058139" sldId="311"/>
            <ac:cxnSpMk id="35" creationId="{335A49FA-7994-4AB8-9409-8D7105EFB746}"/>
          </ac:cxnSpMkLst>
        </pc:cxnChg>
        <pc:cxnChg chg="add mod">
          <ac:chgData name="Kyd Law" userId="eea39dd088786ed2" providerId="LiveId" clId="{8711A675-4CDC-47B4-839A-AD4D91DE3130}" dt="2021-09-27T13:32:28.874" v="1888" actId="1076"/>
          <ac:cxnSpMkLst>
            <pc:docMk/>
            <pc:sldMk cId="289058139" sldId="311"/>
            <ac:cxnSpMk id="47" creationId="{FFDB524B-59EE-4E56-9BDE-D61309F1D911}"/>
          </ac:cxnSpMkLst>
        </pc:cxnChg>
        <pc:cxnChg chg="add mod">
          <ac:chgData name="Kyd Law" userId="eea39dd088786ed2" providerId="LiveId" clId="{8711A675-4CDC-47B4-839A-AD4D91DE3130}" dt="2021-09-27T13:32:28.874" v="1888" actId="1076"/>
          <ac:cxnSpMkLst>
            <pc:docMk/>
            <pc:sldMk cId="289058139" sldId="311"/>
            <ac:cxnSpMk id="50" creationId="{F88551AD-8D7B-49DF-9D26-A0AD9081AA7E}"/>
          </ac:cxnSpMkLst>
        </pc:cxnChg>
        <pc:cxnChg chg="add mod">
          <ac:chgData name="Kyd Law" userId="eea39dd088786ed2" providerId="LiveId" clId="{8711A675-4CDC-47B4-839A-AD4D91DE3130}" dt="2021-09-27T13:32:28.874" v="1888" actId="1076"/>
          <ac:cxnSpMkLst>
            <pc:docMk/>
            <pc:sldMk cId="289058139" sldId="311"/>
            <ac:cxnSpMk id="51" creationId="{D984B547-F349-4A78-8552-A4B460CE6FFE}"/>
          </ac:cxnSpMkLst>
        </pc:cxnChg>
      </pc:sldChg>
      <pc:sldChg chg="addSp delSp modSp new mod">
        <pc:chgData name="Kyd Law" userId="eea39dd088786ed2" providerId="LiveId" clId="{8711A675-4CDC-47B4-839A-AD4D91DE3130}" dt="2021-09-29T14:33:38.942" v="2488" actId="207"/>
        <pc:sldMkLst>
          <pc:docMk/>
          <pc:sldMk cId="2404580982" sldId="312"/>
        </pc:sldMkLst>
        <pc:spChg chg="add mod">
          <ac:chgData name="Kyd Law" userId="eea39dd088786ed2" providerId="LiveId" clId="{8711A675-4CDC-47B4-839A-AD4D91DE3130}" dt="2021-09-29T14:24:56.464" v="2308" actId="1076"/>
          <ac:spMkLst>
            <pc:docMk/>
            <pc:sldMk cId="2404580982" sldId="312"/>
            <ac:spMk id="2" creationId="{32B94F8A-9DBD-4C38-859E-659C7AB33C55}"/>
          </ac:spMkLst>
        </pc:spChg>
        <pc:spChg chg="add del mod">
          <ac:chgData name="Kyd Law" userId="eea39dd088786ed2" providerId="LiveId" clId="{8711A675-4CDC-47B4-839A-AD4D91DE3130}" dt="2021-09-29T14:22:13.414" v="2281" actId="122"/>
          <ac:spMkLst>
            <pc:docMk/>
            <pc:sldMk cId="2404580982" sldId="312"/>
            <ac:spMk id="3" creationId="{0E4A27C1-3EB0-4B89-83F7-5B67E85D518B}"/>
          </ac:spMkLst>
        </pc:spChg>
        <pc:spChg chg="add mod">
          <ac:chgData name="Kyd Law" userId="eea39dd088786ed2" providerId="LiveId" clId="{8711A675-4CDC-47B4-839A-AD4D91DE3130}" dt="2021-09-29T14:31:05.482" v="2367" actId="1076"/>
          <ac:spMkLst>
            <pc:docMk/>
            <pc:sldMk cId="2404580982" sldId="312"/>
            <ac:spMk id="4" creationId="{CA1EE442-0390-4363-8734-C8AD5D7A82A5}"/>
          </ac:spMkLst>
        </pc:spChg>
        <pc:spChg chg="add del mod">
          <ac:chgData name="Kyd Law" userId="eea39dd088786ed2" providerId="LiveId" clId="{8711A675-4CDC-47B4-839A-AD4D91DE3130}" dt="2021-09-29T14:13:37.896" v="2199" actId="478"/>
          <ac:spMkLst>
            <pc:docMk/>
            <pc:sldMk cId="2404580982" sldId="312"/>
            <ac:spMk id="5" creationId="{62A41F79-F66B-4C60-A287-7E7347BD9AC3}"/>
          </ac:spMkLst>
        </pc:spChg>
        <pc:spChg chg="add mod">
          <ac:chgData name="Kyd Law" userId="eea39dd088786ed2" providerId="LiveId" clId="{8711A675-4CDC-47B4-839A-AD4D91DE3130}" dt="2021-09-29T14:25:31.474" v="2313" actId="1076"/>
          <ac:spMkLst>
            <pc:docMk/>
            <pc:sldMk cId="2404580982" sldId="312"/>
            <ac:spMk id="6" creationId="{978C673F-6D74-4A16-BC43-3D8010C0D7F6}"/>
          </ac:spMkLst>
        </pc:spChg>
        <pc:spChg chg="add mod">
          <ac:chgData name="Kyd Law" userId="eea39dd088786ed2" providerId="LiveId" clId="{8711A675-4CDC-47B4-839A-AD4D91DE3130}" dt="2021-09-29T14:25:21.768" v="2312" actId="1076"/>
          <ac:spMkLst>
            <pc:docMk/>
            <pc:sldMk cId="2404580982" sldId="312"/>
            <ac:spMk id="7" creationId="{9222EA94-B8D5-459A-8106-90EA5982CE15}"/>
          </ac:spMkLst>
        </pc:spChg>
        <pc:spChg chg="add mod">
          <ac:chgData name="Kyd Law" userId="eea39dd088786ed2" providerId="LiveId" clId="{8711A675-4CDC-47B4-839A-AD4D91DE3130}" dt="2021-09-29T14:33:38.942" v="2488" actId="207"/>
          <ac:spMkLst>
            <pc:docMk/>
            <pc:sldMk cId="2404580982" sldId="312"/>
            <ac:spMk id="8" creationId="{3465FE2D-5B75-4506-BC15-2DA005B59F02}"/>
          </ac:spMkLst>
        </pc:spChg>
        <pc:spChg chg="add mod">
          <ac:chgData name="Kyd Law" userId="eea39dd088786ed2" providerId="LiveId" clId="{8711A675-4CDC-47B4-839A-AD4D91DE3130}" dt="2021-09-29T14:23:28.809" v="2300" actId="1076"/>
          <ac:spMkLst>
            <pc:docMk/>
            <pc:sldMk cId="2404580982" sldId="312"/>
            <ac:spMk id="9" creationId="{80A2D4FC-CA80-41F0-8339-0F0EBB2B3DBF}"/>
          </ac:spMkLst>
        </pc:spChg>
        <pc:spChg chg="add mod">
          <ac:chgData name="Kyd Law" userId="eea39dd088786ed2" providerId="LiveId" clId="{8711A675-4CDC-47B4-839A-AD4D91DE3130}" dt="2021-09-29T14:29:07.444" v="2348" actId="1076"/>
          <ac:spMkLst>
            <pc:docMk/>
            <pc:sldMk cId="2404580982" sldId="312"/>
            <ac:spMk id="10" creationId="{EC119049-4504-4430-8C4C-E02D7C479E70}"/>
          </ac:spMkLst>
        </pc:spChg>
        <pc:spChg chg="add mod">
          <ac:chgData name="Kyd Law" userId="eea39dd088786ed2" providerId="LiveId" clId="{8711A675-4CDC-47B4-839A-AD4D91DE3130}" dt="2021-09-29T14:25:51.165" v="2316" actId="1076"/>
          <ac:spMkLst>
            <pc:docMk/>
            <pc:sldMk cId="2404580982" sldId="312"/>
            <ac:spMk id="11" creationId="{C35E0192-DD51-403A-910C-93232D5B2FD6}"/>
          </ac:spMkLst>
        </pc:spChg>
        <pc:spChg chg="add mod">
          <ac:chgData name="Kyd Law" userId="eea39dd088786ed2" providerId="LiveId" clId="{8711A675-4CDC-47B4-839A-AD4D91DE3130}" dt="2021-09-29T14:30:25.244" v="2357" actId="1076"/>
          <ac:spMkLst>
            <pc:docMk/>
            <pc:sldMk cId="2404580982" sldId="312"/>
            <ac:spMk id="12" creationId="{EAD1F029-09DB-46D9-B1A6-B301A0E1B8A2}"/>
          </ac:spMkLst>
        </pc:spChg>
        <pc:spChg chg="add del mod">
          <ac:chgData name="Kyd Law" userId="eea39dd088786ed2" providerId="LiveId" clId="{8711A675-4CDC-47B4-839A-AD4D91DE3130}" dt="2021-09-29T14:25:57.255" v="2317" actId="478"/>
          <ac:spMkLst>
            <pc:docMk/>
            <pc:sldMk cId="2404580982" sldId="312"/>
            <ac:spMk id="13" creationId="{71949295-238F-445E-8641-9646885DB432}"/>
          </ac:spMkLst>
        </pc:spChg>
        <pc:spChg chg="add mod">
          <ac:chgData name="Kyd Law" userId="eea39dd088786ed2" providerId="LiveId" clId="{8711A675-4CDC-47B4-839A-AD4D91DE3130}" dt="2021-09-29T14:29:03.568" v="2347" actId="1076"/>
          <ac:spMkLst>
            <pc:docMk/>
            <pc:sldMk cId="2404580982" sldId="312"/>
            <ac:spMk id="14" creationId="{10645F00-4B65-4C95-BD4D-2DE28167C342}"/>
          </ac:spMkLst>
        </pc:spChg>
        <pc:spChg chg="add del mod">
          <ac:chgData name="Kyd Law" userId="eea39dd088786ed2" providerId="LiveId" clId="{8711A675-4CDC-47B4-839A-AD4D91DE3130}" dt="2021-09-29T14:26:50.698" v="2325" actId="478"/>
          <ac:spMkLst>
            <pc:docMk/>
            <pc:sldMk cId="2404580982" sldId="312"/>
            <ac:spMk id="22" creationId="{CB182D53-6EC6-4803-89AA-8B7AA69BC7ED}"/>
          </ac:spMkLst>
        </pc:spChg>
        <pc:spChg chg="add del">
          <ac:chgData name="Kyd Law" userId="eea39dd088786ed2" providerId="LiveId" clId="{8711A675-4CDC-47B4-839A-AD4D91DE3130}" dt="2021-09-29T14:27:03.462" v="2327" actId="478"/>
          <ac:spMkLst>
            <pc:docMk/>
            <pc:sldMk cId="2404580982" sldId="312"/>
            <ac:spMk id="23" creationId="{AA8B907A-1369-4DA5-AD67-C280BFD7AF82}"/>
          </ac:spMkLst>
        </pc:spChg>
        <pc:spChg chg="add del mod">
          <ac:chgData name="Kyd Law" userId="eea39dd088786ed2" providerId="LiveId" clId="{8711A675-4CDC-47B4-839A-AD4D91DE3130}" dt="2021-09-29T14:27:31.978" v="2330" actId="478"/>
          <ac:spMkLst>
            <pc:docMk/>
            <pc:sldMk cId="2404580982" sldId="312"/>
            <ac:spMk id="24" creationId="{0B115F5C-A52F-4488-A35F-70C5F708FD05}"/>
          </ac:spMkLst>
        </pc:spChg>
        <pc:spChg chg="add del mod">
          <ac:chgData name="Kyd Law" userId="eea39dd088786ed2" providerId="LiveId" clId="{8711A675-4CDC-47B4-839A-AD4D91DE3130}" dt="2021-09-29T14:27:59.108" v="2334" actId="478"/>
          <ac:spMkLst>
            <pc:docMk/>
            <pc:sldMk cId="2404580982" sldId="312"/>
            <ac:spMk id="25" creationId="{3B689141-5B34-4128-B4D0-D6E2C93BDAEA}"/>
          </ac:spMkLst>
        </pc:spChg>
        <pc:spChg chg="add mod">
          <ac:chgData name="Kyd Law" userId="eea39dd088786ed2" providerId="LiveId" clId="{8711A675-4CDC-47B4-839A-AD4D91DE3130}" dt="2021-09-29T14:29:57.740" v="2353"/>
          <ac:spMkLst>
            <pc:docMk/>
            <pc:sldMk cId="2404580982" sldId="312"/>
            <ac:spMk id="26" creationId="{CBEF3170-62E9-4C8D-8379-9DAA1D0FF9BC}"/>
          </ac:spMkLst>
        </pc:spChg>
        <pc:spChg chg="add mod ord">
          <ac:chgData name="Kyd Law" userId="eea39dd088786ed2" providerId="LiveId" clId="{8711A675-4CDC-47B4-839A-AD4D91DE3130}" dt="2021-09-29T14:31:21.936" v="2369" actId="14100"/>
          <ac:spMkLst>
            <pc:docMk/>
            <pc:sldMk cId="2404580982" sldId="312"/>
            <ac:spMk id="27" creationId="{9911D5CB-80C5-4619-A5F1-06D149C49DAA}"/>
          </ac:spMkLst>
        </pc:spChg>
        <pc:cxnChg chg="add del mod">
          <ac:chgData name="Kyd Law" userId="eea39dd088786ed2" providerId="LiveId" clId="{8711A675-4CDC-47B4-839A-AD4D91DE3130}" dt="2021-09-29T14:26:17.946" v="2320" actId="478"/>
          <ac:cxnSpMkLst>
            <pc:docMk/>
            <pc:sldMk cId="2404580982" sldId="312"/>
            <ac:cxnSpMk id="16" creationId="{CA1CDC47-43EF-4F40-9F75-D0AC1858BD93}"/>
          </ac:cxnSpMkLst>
        </pc:cxnChg>
      </pc:sldChg>
      <pc:sldChg chg="addSp delSp modSp add mod">
        <pc:chgData name="Kyd Law" userId="eea39dd088786ed2" providerId="LiveId" clId="{8711A675-4CDC-47B4-839A-AD4D91DE3130}" dt="2021-09-29T15:41:04.328" v="3489" actId="1076"/>
        <pc:sldMkLst>
          <pc:docMk/>
          <pc:sldMk cId="2215154161" sldId="314"/>
        </pc:sldMkLst>
        <pc:spChg chg="del">
          <ac:chgData name="Kyd Law" userId="eea39dd088786ed2" providerId="LiveId" clId="{8711A675-4CDC-47B4-839A-AD4D91DE3130}" dt="2021-09-29T14:34:38.317" v="2493" actId="478"/>
          <ac:spMkLst>
            <pc:docMk/>
            <pc:sldMk cId="2215154161" sldId="314"/>
            <ac:spMk id="2" creationId="{32B94F8A-9DBD-4C38-859E-659C7AB33C55}"/>
          </ac:spMkLst>
        </pc:spChg>
        <pc:spChg chg="del">
          <ac:chgData name="Kyd Law" userId="eea39dd088786ed2" providerId="LiveId" clId="{8711A675-4CDC-47B4-839A-AD4D91DE3130}" dt="2021-09-29T14:34:37.665" v="2492" actId="478"/>
          <ac:spMkLst>
            <pc:docMk/>
            <pc:sldMk cId="2215154161" sldId="314"/>
            <ac:spMk id="3" creationId="{0E4A27C1-3EB0-4B89-83F7-5B67E85D518B}"/>
          </ac:spMkLst>
        </pc:spChg>
        <pc:spChg chg="del">
          <ac:chgData name="Kyd Law" userId="eea39dd088786ed2" providerId="LiveId" clId="{8711A675-4CDC-47B4-839A-AD4D91DE3130}" dt="2021-09-29T14:34:31.900" v="2490" actId="478"/>
          <ac:spMkLst>
            <pc:docMk/>
            <pc:sldMk cId="2215154161" sldId="314"/>
            <ac:spMk id="4" creationId="{CA1EE442-0390-4363-8734-C8AD5D7A82A5}"/>
          </ac:spMkLst>
        </pc:spChg>
        <pc:spChg chg="del">
          <ac:chgData name="Kyd Law" userId="eea39dd088786ed2" providerId="LiveId" clId="{8711A675-4CDC-47B4-839A-AD4D91DE3130}" dt="2021-09-29T14:34:32.952" v="2491" actId="478"/>
          <ac:spMkLst>
            <pc:docMk/>
            <pc:sldMk cId="2215154161" sldId="314"/>
            <ac:spMk id="6" creationId="{978C673F-6D74-4A16-BC43-3D8010C0D7F6}"/>
          </ac:spMkLst>
        </pc:spChg>
        <pc:spChg chg="del">
          <ac:chgData name="Kyd Law" userId="eea39dd088786ed2" providerId="LiveId" clId="{8711A675-4CDC-47B4-839A-AD4D91DE3130}" dt="2021-09-29T14:34:37.665" v="2492" actId="478"/>
          <ac:spMkLst>
            <pc:docMk/>
            <pc:sldMk cId="2215154161" sldId="314"/>
            <ac:spMk id="7" creationId="{9222EA94-B8D5-459A-8106-90EA5982CE15}"/>
          </ac:spMkLst>
        </pc:spChg>
        <pc:spChg chg="del">
          <ac:chgData name="Kyd Law" userId="eea39dd088786ed2" providerId="LiveId" clId="{8711A675-4CDC-47B4-839A-AD4D91DE3130}" dt="2021-09-29T14:34:37.665" v="2492" actId="478"/>
          <ac:spMkLst>
            <pc:docMk/>
            <pc:sldMk cId="2215154161" sldId="314"/>
            <ac:spMk id="8" creationId="{3465FE2D-5B75-4506-BC15-2DA005B59F02}"/>
          </ac:spMkLst>
        </pc:spChg>
        <pc:spChg chg="del">
          <ac:chgData name="Kyd Law" userId="eea39dd088786ed2" providerId="LiveId" clId="{8711A675-4CDC-47B4-839A-AD4D91DE3130}" dt="2021-09-29T14:34:37.665" v="2492" actId="478"/>
          <ac:spMkLst>
            <pc:docMk/>
            <pc:sldMk cId="2215154161" sldId="314"/>
            <ac:spMk id="9" creationId="{80A2D4FC-CA80-41F0-8339-0F0EBB2B3DBF}"/>
          </ac:spMkLst>
        </pc:spChg>
        <pc:spChg chg="del">
          <ac:chgData name="Kyd Law" userId="eea39dd088786ed2" providerId="LiveId" clId="{8711A675-4CDC-47B4-839A-AD4D91DE3130}" dt="2021-09-29T14:34:37.665" v="2492" actId="478"/>
          <ac:spMkLst>
            <pc:docMk/>
            <pc:sldMk cId="2215154161" sldId="314"/>
            <ac:spMk id="10" creationId="{EC119049-4504-4430-8C4C-E02D7C479E70}"/>
          </ac:spMkLst>
        </pc:spChg>
        <pc:spChg chg="del">
          <ac:chgData name="Kyd Law" userId="eea39dd088786ed2" providerId="LiveId" clId="{8711A675-4CDC-47B4-839A-AD4D91DE3130}" dt="2021-09-29T14:34:37.665" v="2492" actId="478"/>
          <ac:spMkLst>
            <pc:docMk/>
            <pc:sldMk cId="2215154161" sldId="314"/>
            <ac:spMk id="11" creationId="{C35E0192-DD51-403A-910C-93232D5B2FD6}"/>
          </ac:spMkLst>
        </pc:spChg>
        <pc:spChg chg="del">
          <ac:chgData name="Kyd Law" userId="eea39dd088786ed2" providerId="LiveId" clId="{8711A675-4CDC-47B4-839A-AD4D91DE3130}" dt="2021-09-29T14:34:37.665" v="2492" actId="478"/>
          <ac:spMkLst>
            <pc:docMk/>
            <pc:sldMk cId="2215154161" sldId="314"/>
            <ac:spMk id="12" creationId="{EAD1F029-09DB-46D9-B1A6-B301A0E1B8A2}"/>
          </ac:spMkLst>
        </pc:spChg>
        <pc:spChg chg="del">
          <ac:chgData name="Kyd Law" userId="eea39dd088786ed2" providerId="LiveId" clId="{8711A675-4CDC-47B4-839A-AD4D91DE3130}" dt="2021-09-29T14:34:37.665" v="2492" actId="478"/>
          <ac:spMkLst>
            <pc:docMk/>
            <pc:sldMk cId="2215154161" sldId="314"/>
            <ac:spMk id="14" creationId="{10645F00-4B65-4C95-BD4D-2DE28167C342}"/>
          </ac:spMkLst>
        </pc:spChg>
        <pc:spChg chg="del mod topLvl">
          <ac:chgData name="Kyd Law" userId="eea39dd088786ed2" providerId="LiveId" clId="{8711A675-4CDC-47B4-839A-AD4D91DE3130}" dt="2021-09-29T14:42:57.228" v="2619" actId="478"/>
          <ac:spMkLst>
            <pc:docMk/>
            <pc:sldMk cId="2215154161" sldId="314"/>
            <ac:spMk id="22" creationId="{02BCA155-7D2E-497F-9A8C-812C2AD3796C}"/>
          </ac:spMkLst>
        </pc:spChg>
        <pc:spChg chg="add del mod">
          <ac:chgData name="Kyd Law" userId="eea39dd088786ed2" providerId="LiveId" clId="{8711A675-4CDC-47B4-839A-AD4D91DE3130}" dt="2021-09-29T14:36:55.433" v="2520" actId="478"/>
          <ac:spMkLst>
            <pc:docMk/>
            <pc:sldMk cId="2215154161" sldId="314"/>
            <ac:spMk id="23" creationId="{03B32AAE-A39E-492B-9F39-323D89774B20}"/>
          </ac:spMkLst>
        </pc:spChg>
        <pc:spChg chg="del">
          <ac:chgData name="Kyd Law" userId="eea39dd088786ed2" providerId="LiveId" clId="{8711A675-4CDC-47B4-839A-AD4D91DE3130}" dt="2021-09-29T14:34:37.665" v="2492" actId="478"/>
          <ac:spMkLst>
            <pc:docMk/>
            <pc:sldMk cId="2215154161" sldId="314"/>
            <ac:spMk id="26" creationId="{CBEF3170-62E9-4C8D-8379-9DAA1D0FF9BC}"/>
          </ac:spMkLst>
        </pc:spChg>
        <pc:spChg chg="del">
          <ac:chgData name="Kyd Law" userId="eea39dd088786ed2" providerId="LiveId" clId="{8711A675-4CDC-47B4-839A-AD4D91DE3130}" dt="2021-09-29T14:34:37.665" v="2492" actId="478"/>
          <ac:spMkLst>
            <pc:docMk/>
            <pc:sldMk cId="2215154161" sldId="314"/>
            <ac:spMk id="27" creationId="{9911D5CB-80C5-4619-A5F1-06D149C49DAA}"/>
          </ac:spMkLst>
        </pc:spChg>
        <pc:spChg chg="add mod ord">
          <ac:chgData name="Kyd Law" userId="eea39dd088786ed2" providerId="LiveId" clId="{8711A675-4CDC-47B4-839A-AD4D91DE3130}" dt="2021-09-29T15:40:42.618" v="3488" actId="14100"/>
          <ac:spMkLst>
            <pc:docMk/>
            <pc:sldMk cId="2215154161" sldId="314"/>
            <ac:spMk id="43" creationId="{60F85D24-3FA7-4F37-BCBE-DE33A1B9CFF8}"/>
          </ac:spMkLst>
        </pc:spChg>
        <pc:spChg chg="add mod">
          <ac:chgData name="Kyd Law" userId="eea39dd088786ed2" providerId="LiveId" clId="{8711A675-4CDC-47B4-839A-AD4D91DE3130}" dt="2021-09-29T14:54:18.516" v="2815" actId="207"/>
          <ac:spMkLst>
            <pc:docMk/>
            <pc:sldMk cId="2215154161" sldId="314"/>
            <ac:spMk id="45" creationId="{E5D18BD3-4F85-46A8-B4C4-2F9C1E8D23FB}"/>
          </ac:spMkLst>
        </pc:spChg>
        <pc:spChg chg="add mod">
          <ac:chgData name="Kyd Law" userId="eea39dd088786ed2" providerId="LiveId" clId="{8711A675-4CDC-47B4-839A-AD4D91DE3130}" dt="2021-09-29T14:54:18.516" v="2815" actId="207"/>
          <ac:spMkLst>
            <pc:docMk/>
            <pc:sldMk cId="2215154161" sldId="314"/>
            <ac:spMk id="46" creationId="{FD82547A-4C78-4E33-8358-703AAE0DDD42}"/>
          </ac:spMkLst>
        </pc:spChg>
        <pc:spChg chg="add mod">
          <ac:chgData name="Kyd Law" userId="eea39dd088786ed2" providerId="LiveId" clId="{8711A675-4CDC-47B4-839A-AD4D91DE3130}" dt="2021-09-29T14:54:18.516" v="2815" actId="207"/>
          <ac:spMkLst>
            <pc:docMk/>
            <pc:sldMk cId="2215154161" sldId="314"/>
            <ac:spMk id="47" creationId="{72B29D6A-2452-4C5F-96B4-CA83509B68D9}"/>
          </ac:spMkLst>
        </pc:spChg>
        <pc:spChg chg="add mod">
          <ac:chgData name="Kyd Law" userId="eea39dd088786ed2" providerId="LiveId" clId="{8711A675-4CDC-47B4-839A-AD4D91DE3130}" dt="2021-09-29T14:54:18.516" v="2815" actId="207"/>
          <ac:spMkLst>
            <pc:docMk/>
            <pc:sldMk cId="2215154161" sldId="314"/>
            <ac:spMk id="48" creationId="{10AC8351-0FA2-4ECC-87CA-968A2B02E0F0}"/>
          </ac:spMkLst>
        </pc:spChg>
        <pc:spChg chg="add mod">
          <ac:chgData name="Kyd Law" userId="eea39dd088786ed2" providerId="LiveId" clId="{8711A675-4CDC-47B4-839A-AD4D91DE3130}" dt="2021-09-29T14:54:18.516" v="2815" actId="207"/>
          <ac:spMkLst>
            <pc:docMk/>
            <pc:sldMk cId="2215154161" sldId="314"/>
            <ac:spMk id="50" creationId="{E2D19C5E-CC34-434A-9E85-37C697891068}"/>
          </ac:spMkLst>
        </pc:spChg>
        <pc:spChg chg="add mod">
          <ac:chgData name="Kyd Law" userId="eea39dd088786ed2" providerId="LiveId" clId="{8711A675-4CDC-47B4-839A-AD4D91DE3130}" dt="2021-09-29T15:21:17.761" v="3040" actId="14100"/>
          <ac:spMkLst>
            <pc:docMk/>
            <pc:sldMk cId="2215154161" sldId="314"/>
            <ac:spMk id="62" creationId="{8FDB9D56-19EA-412A-908A-AE7191B91870}"/>
          </ac:spMkLst>
        </pc:spChg>
        <pc:spChg chg="add del mod">
          <ac:chgData name="Kyd Law" userId="eea39dd088786ed2" providerId="LiveId" clId="{8711A675-4CDC-47B4-839A-AD4D91DE3130}" dt="2021-09-29T15:02:52.275" v="2910" actId="478"/>
          <ac:spMkLst>
            <pc:docMk/>
            <pc:sldMk cId="2215154161" sldId="314"/>
            <ac:spMk id="63" creationId="{8FFFED9B-8835-4917-8D68-20A11F224A9A}"/>
          </ac:spMkLst>
        </pc:spChg>
        <pc:spChg chg="add mod">
          <ac:chgData name="Kyd Law" userId="eea39dd088786ed2" providerId="LiveId" clId="{8711A675-4CDC-47B4-839A-AD4D91DE3130}" dt="2021-09-29T15:29:22.154" v="3262" actId="1076"/>
          <ac:spMkLst>
            <pc:docMk/>
            <pc:sldMk cId="2215154161" sldId="314"/>
            <ac:spMk id="64" creationId="{7BF52E34-AE27-4517-B594-8B99D3C9BEF0}"/>
          </ac:spMkLst>
        </pc:spChg>
        <pc:spChg chg="add mod">
          <ac:chgData name="Kyd Law" userId="eea39dd088786ed2" providerId="LiveId" clId="{8711A675-4CDC-47B4-839A-AD4D91DE3130}" dt="2021-09-29T15:30:04.521" v="3267" actId="1076"/>
          <ac:spMkLst>
            <pc:docMk/>
            <pc:sldMk cId="2215154161" sldId="314"/>
            <ac:spMk id="65" creationId="{55F0D978-3072-4C78-9DC6-6904C70B998E}"/>
          </ac:spMkLst>
        </pc:spChg>
        <pc:spChg chg="add mod">
          <ac:chgData name="Kyd Law" userId="eea39dd088786ed2" providerId="LiveId" clId="{8711A675-4CDC-47B4-839A-AD4D91DE3130}" dt="2021-09-29T15:30:11.390" v="3268" actId="1076"/>
          <ac:spMkLst>
            <pc:docMk/>
            <pc:sldMk cId="2215154161" sldId="314"/>
            <ac:spMk id="66" creationId="{FDBAF1B4-61F8-4E6C-BC45-60E39F02E0B0}"/>
          </ac:spMkLst>
        </pc:spChg>
        <pc:spChg chg="add mod">
          <ac:chgData name="Kyd Law" userId="eea39dd088786ed2" providerId="LiveId" clId="{8711A675-4CDC-47B4-839A-AD4D91DE3130}" dt="2021-09-29T15:30:55.032" v="3282" actId="1076"/>
          <ac:spMkLst>
            <pc:docMk/>
            <pc:sldMk cId="2215154161" sldId="314"/>
            <ac:spMk id="67" creationId="{76A0C261-24CB-4AF8-B1B5-C4141E1948F7}"/>
          </ac:spMkLst>
        </pc:spChg>
        <pc:spChg chg="add mod">
          <ac:chgData name="Kyd Law" userId="eea39dd088786ed2" providerId="LiveId" clId="{8711A675-4CDC-47B4-839A-AD4D91DE3130}" dt="2021-09-29T15:22:26.208" v="3056" actId="1076"/>
          <ac:spMkLst>
            <pc:docMk/>
            <pc:sldMk cId="2215154161" sldId="314"/>
            <ac:spMk id="70" creationId="{A330F6FD-4FB4-4264-A7D8-9A931A0A4E47}"/>
          </ac:spMkLst>
        </pc:spChg>
        <pc:spChg chg="add mod">
          <ac:chgData name="Kyd Law" userId="eea39dd088786ed2" providerId="LiveId" clId="{8711A675-4CDC-47B4-839A-AD4D91DE3130}" dt="2021-09-29T15:23:13.437" v="3085" actId="20577"/>
          <ac:spMkLst>
            <pc:docMk/>
            <pc:sldMk cId="2215154161" sldId="314"/>
            <ac:spMk id="71" creationId="{3EAEA72C-BBEC-4055-84CD-5DBDCBDB0842}"/>
          </ac:spMkLst>
        </pc:spChg>
        <pc:spChg chg="add del mod ord">
          <ac:chgData name="Kyd Law" userId="eea39dd088786ed2" providerId="LiveId" clId="{8711A675-4CDC-47B4-839A-AD4D91DE3130}" dt="2021-09-29T15:21:03.517" v="3037" actId="478"/>
          <ac:spMkLst>
            <pc:docMk/>
            <pc:sldMk cId="2215154161" sldId="314"/>
            <ac:spMk id="77" creationId="{71D415EC-E29F-4002-970D-5665E1A38AF6}"/>
          </ac:spMkLst>
        </pc:spChg>
        <pc:spChg chg="add del mod ord">
          <ac:chgData name="Kyd Law" userId="eea39dd088786ed2" providerId="LiveId" clId="{8711A675-4CDC-47B4-839A-AD4D91DE3130}" dt="2021-09-29T15:21:03.517" v="3037" actId="478"/>
          <ac:spMkLst>
            <pc:docMk/>
            <pc:sldMk cId="2215154161" sldId="314"/>
            <ac:spMk id="78" creationId="{4683DE91-9A0E-4B4B-8124-EF003936F621}"/>
          </ac:spMkLst>
        </pc:spChg>
        <pc:spChg chg="add del mod ord">
          <ac:chgData name="Kyd Law" userId="eea39dd088786ed2" providerId="LiveId" clId="{8711A675-4CDC-47B4-839A-AD4D91DE3130}" dt="2021-09-29T15:21:03.517" v="3037" actId="478"/>
          <ac:spMkLst>
            <pc:docMk/>
            <pc:sldMk cId="2215154161" sldId="314"/>
            <ac:spMk id="79" creationId="{FA53B2F9-D0B9-4C2B-956B-1577788B9AFB}"/>
          </ac:spMkLst>
        </pc:spChg>
        <pc:spChg chg="add del mod ord">
          <ac:chgData name="Kyd Law" userId="eea39dd088786ed2" providerId="LiveId" clId="{8711A675-4CDC-47B4-839A-AD4D91DE3130}" dt="2021-09-29T15:21:03.517" v="3037" actId="478"/>
          <ac:spMkLst>
            <pc:docMk/>
            <pc:sldMk cId="2215154161" sldId="314"/>
            <ac:spMk id="83" creationId="{A2EA8972-16D4-4760-86AF-F45E946916F8}"/>
          </ac:spMkLst>
        </pc:spChg>
        <pc:spChg chg="add mod">
          <ac:chgData name="Kyd Law" userId="eea39dd088786ed2" providerId="LiveId" clId="{8711A675-4CDC-47B4-839A-AD4D91DE3130}" dt="2021-09-29T15:17:12.955" v="3015" actId="1076"/>
          <ac:spMkLst>
            <pc:docMk/>
            <pc:sldMk cId="2215154161" sldId="314"/>
            <ac:spMk id="84" creationId="{69210415-DC81-4C41-BAEF-00A1B78BA0D3}"/>
          </ac:spMkLst>
        </pc:spChg>
        <pc:spChg chg="add mod">
          <ac:chgData name="Kyd Law" userId="eea39dd088786ed2" providerId="LiveId" clId="{8711A675-4CDC-47B4-839A-AD4D91DE3130}" dt="2021-09-29T15:39:34.028" v="3461" actId="1035"/>
          <ac:spMkLst>
            <pc:docMk/>
            <pc:sldMk cId="2215154161" sldId="314"/>
            <ac:spMk id="85" creationId="{28FD553E-B819-48DB-BA94-51CE5A1916D1}"/>
          </ac:spMkLst>
        </pc:spChg>
        <pc:spChg chg="add del mod">
          <ac:chgData name="Kyd Law" userId="eea39dd088786ed2" providerId="LiveId" clId="{8711A675-4CDC-47B4-839A-AD4D91DE3130}" dt="2021-09-29T15:35:50.561" v="3386" actId="478"/>
          <ac:spMkLst>
            <pc:docMk/>
            <pc:sldMk cId="2215154161" sldId="314"/>
            <ac:spMk id="86" creationId="{44A08C67-53BD-4FF6-8A1B-3359FB898B8A}"/>
          </ac:spMkLst>
        </pc:spChg>
        <pc:spChg chg="add del mod">
          <ac:chgData name="Kyd Law" userId="eea39dd088786ed2" providerId="LiveId" clId="{8711A675-4CDC-47B4-839A-AD4D91DE3130}" dt="2021-09-29T15:35:55.943" v="3387" actId="478"/>
          <ac:spMkLst>
            <pc:docMk/>
            <pc:sldMk cId="2215154161" sldId="314"/>
            <ac:spMk id="87" creationId="{D6FA87D2-49D6-4B5C-AE2C-B78AEC9EE137}"/>
          </ac:spMkLst>
        </pc:spChg>
        <pc:spChg chg="add del mod">
          <ac:chgData name="Kyd Law" userId="eea39dd088786ed2" providerId="LiveId" clId="{8711A675-4CDC-47B4-839A-AD4D91DE3130}" dt="2021-09-29T15:35:55.943" v="3387" actId="478"/>
          <ac:spMkLst>
            <pc:docMk/>
            <pc:sldMk cId="2215154161" sldId="314"/>
            <ac:spMk id="88" creationId="{850A92E1-D3C0-4296-8366-6A287DC53207}"/>
          </ac:spMkLst>
        </pc:spChg>
        <pc:spChg chg="add mod ord">
          <ac:chgData name="Kyd Law" userId="eea39dd088786ed2" providerId="LiveId" clId="{8711A675-4CDC-47B4-839A-AD4D91DE3130}" dt="2021-09-29T15:40:15.761" v="3487" actId="1038"/>
          <ac:spMkLst>
            <pc:docMk/>
            <pc:sldMk cId="2215154161" sldId="314"/>
            <ac:spMk id="89" creationId="{81D98C31-F9E6-4D72-B993-4CE4BE97E0F5}"/>
          </ac:spMkLst>
        </pc:spChg>
        <pc:spChg chg="add mod ord">
          <ac:chgData name="Kyd Law" userId="eea39dd088786ed2" providerId="LiveId" clId="{8711A675-4CDC-47B4-839A-AD4D91DE3130}" dt="2021-09-29T15:23:05.681" v="3077" actId="1035"/>
          <ac:spMkLst>
            <pc:docMk/>
            <pc:sldMk cId="2215154161" sldId="314"/>
            <ac:spMk id="90" creationId="{8B34E935-C55F-4237-89A2-B90DDBA04E9E}"/>
          </ac:spMkLst>
        </pc:spChg>
        <pc:spChg chg="add del mod ord">
          <ac:chgData name="Kyd Law" userId="eea39dd088786ed2" providerId="LiveId" clId="{8711A675-4CDC-47B4-839A-AD4D91DE3130}" dt="2021-09-29T15:23:51.382" v="3089" actId="478"/>
          <ac:spMkLst>
            <pc:docMk/>
            <pc:sldMk cId="2215154161" sldId="314"/>
            <ac:spMk id="91" creationId="{5B674179-5111-4756-80C6-B9B8FEEB615B}"/>
          </ac:spMkLst>
        </pc:spChg>
        <pc:spChg chg="add del mod ord">
          <ac:chgData name="Kyd Law" userId="eea39dd088786ed2" providerId="LiveId" clId="{8711A675-4CDC-47B4-839A-AD4D91DE3130}" dt="2021-09-29T15:23:52.329" v="3090" actId="478"/>
          <ac:spMkLst>
            <pc:docMk/>
            <pc:sldMk cId="2215154161" sldId="314"/>
            <ac:spMk id="92" creationId="{41423288-6961-4FE7-8E92-B7894C3C7AA4}"/>
          </ac:spMkLst>
        </pc:spChg>
        <pc:spChg chg="add del mod ord">
          <ac:chgData name="Kyd Law" userId="eea39dd088786ed2" providerId="LiveId" clId="{8711A675-4CDC-47B4-839A-AD4D91DE3130}" dt="2021-09-29T15:23:52.554" v="3091" actId="478"/>
          <ac:spMkLst>
            <pc:docMk/>
            <pc:sldMk cId="2215154161" sldId="314"/>
            <ac:spMk id="93" creationId="{EF433428-4559-4184-8FD4-B9C9646B94D9}"/>
          </ac:spMkLst>
        </pc:spChg>
        <pc:spChg chg="add del mod ord">
          <ac:chgData name="Kyd Law" userId="eea39dd088786ed2" providerId="LiveId" clId="{8711A675-4CDC-47B4-839A-AD4D91DE3130}" dt="2021-09-29T15:23:53.056" v="3092" actId="478"/>
          <ac:spMkLst>
            <pc:docMk/>
            <pc:sldMk cId="2215154161" sldId="314"/>
            <ac:spMk id="94" creationId="{B708ECA2-8678-46F7-84BE-56143248C48C}"/>
          </ac:spMkLst>
        </pc:spChg>
        <pc:spChg chg="add mod ord">
          <ac:chgData name="Kyd Law" userId="eea39dd088786ed2" providerId="LiveId" clId="{8711A675-4CDC-47B4-839A-AD4D91DE3130}" dt="2021-09-29T15:28:20.160" v="3140" actId="1035"/>
          <ac:spMkLst>
            <pc:docMk/>
            <pc:sldMk cId="2215154161" sldId="314"/>
            <ac:spMk id="95" creationId="{D462508C-B693-4FBB-B1DB-AFF02E57392B}"/>
          </ac:spMkLst>
        </pc:spChg>
        <pc:spChg chg="add mod ord">
          <ac:chgData name="Kyd Law" userId="eea39dd088786ed2" providerId="LiveId" clId="{8711A675-4CDC-47B4-839A-AD4D91DE3130}" dt="2021-09-29T15:28:29.267" v="3189" actId="1037"/>
          <ac:spMkLst>
            <pc:docMk/>
            <pc:sldMk cId="2215154161" sldId="314"/>
            <ac:spMk id="96" creationId="{8812C7CA-1782-4AEC-9AB4-542DC99CAEB9}"/>
          </ac:spMkLst>
        </pc:spChg>
        <pc:spChg chg="add mod ord">
          <ac:chgData name="Kyd Law" userId="eea39dd088786ed2" providerId="LiveId" clId="{8711A675-4CDC-47B4-839A-AD4D91DE3130}" dt="2021-09-29T15:28:46.135" v="3249" actId="1037"/>
          <ac:spMkLst>
            <pc:docMk/>
            <pc:sldMk cId="2215154161" sldId="314"/>
            <ac:spMk id="97" creationId="{C86627C8-E994-4264-AB32-8305D8E2B5DB}"/>
          </ac:spMkLst>
        </pc:spChg>
        <pc:spChg chg="add mod ord">
          <ac:chgData name="Kyd Law" userId="eea39dd088786ed2" providerId="LiveId" clId="{8711A675-4CDC-47B4-839A-AD4D91DE3130}" dt="2021-09-29T15:30:46.886" v="3281" actId="167"/>
          <ac:spMkLst>
            <pc:docMk/>
            <pc:sldMk cId="2215154161" sldId="314"/>
            <ac:spMk id="103" creationId="{7E92E1CB-85BC-498C-890B-80CB4DD04296}"/>
          </ac:spMkLst>
        </pc:spChg>
        <pc:spChg chg="add mod">
          <ac:chgData name="Kyd Law" userId="eea39dd088786ed2" providerId="LiveId" clId="{8711A675-4CDC-47B4-839A-AD4D91DE3130}" dt="2021-09-29T15:39:19.183" v="3452" actId="208"/>
          <ac:spMkLst>
            <pc:docMk/>
            <pc:sldMk cId="2215154161" sldId="314"/>
            <ac:spMk id="125" creationId="{68B15630-5096-49E9-AA7D-CEA68C02CDE8}"/>
          </ac:spMkLst>
        </pc:spChg>
        <pc:spChg chg="add mod">
          <ac:chgData name="Kyd Law" userId="eea39dd088786ed2" providerId="LiveId" clId="{8711A675-4CDC-47B4-839A-AD4D91DE3130}" dt="2021-09-29T15:39:32.451" v="3460" actId="1035"/>
          <ac:spMkLst>
            <pc:docMk/>
            <pc:sldMk cId="2215154161" sldId="314"/>
            <ac:spMk id="126" creationId="{CE8F6F02-3A17-4730-BFA3-C6BF09FC2690}"/>
          </ac:spMkLst>
        </pc:spChg>
        <pc:spChg chg="add mod">
          <ac:chgData name="Kyd Law" userId="eea39dd088786ed2" providerId="LiveId" clId="{8711A675-4CDC-47B4-839A-AD4D91DE3130}" dt="2021-09-29T15:39:44.436" v="3480" actId="1036"/>
          <ac:spMkLst>
            <pc:docMk/>
            <pc:sldMk cId="2215154161" sldId="314"/>
            <ac:spMk id="127" creationId="{87D38799-CB48-49F1-982B-55EBFD1172B4}"/>
          </ac:spMkLst>
        </pc:spChg>
        <pc:grpChg chg="add del mod">
          <ac:chgData name="Kyd Law" userId="eea39dd088786ed2" providerId="LiveId" clId="{8711A675-4CDC-47B4-839A-AD4D91DE3130}" dt="2021-09-29T14:42:57.228" v="2619" actId="478"/>
          <ac:grpSpMkLst>
            <pc:docMk/>
            <pc:sldMk cId="2215154161" sldId="314"/>
            <ac:grpSpMk id="20" creationId="{EF200939-C530-4ED9-870A-984DDEEC4123}"/>
          </ac:grpSpMkLst>
        </pc:grpChg>
        <pc:grpChg chg="add del mod">
          <ac:chgData name="Kyd Law" userId="eea39dd088786ed2" providerId="LiveId" clId="{8711A675-4CDC-47B4-839A-AD4D91DE3130}" dt="2021-09-29T14:46:14.826" v="2712" actId="165"/>
          <ac:grpSpMkLst>
            <pc:docMk/>
            <pc:sldMk cId="2215154161" sldId="314"/>
            <ac:grpSpMk id="44" creationId="{53D6B400-5F68-4E58-8673-BFE890CDA21A}"/>
          </ac:grpSpMkLst>
        </pc:grpChg>
        <pc:picChg chg="add mod ord">
          <ac:chgData name="Kyd Law" userId="eea39dd088786ed2" providerId="LiveId" clId="{8711A675-4CDC-47B4-839A-AD4D91DE3130}" dt="2021-09-29T14:43:10.502" v="2623" actId="1076"/>
          <ac:picMkLst>
            <pc:docMk/>
            <pc:sldMk cId="2215154161" sldId="314"/>
            <ac:picMk id="13" creationId="{C16C2EC5-9743-4F8D-9F22-C74C4DBF64B3}"/>
          </ac:picMkLst>
        </pc:picChg>
        <pc:picChg chg="add mod ord">
          <ac:chgData name="Kyd Law" userId="eea39dd088786ed2" providerId="LiveId" clId="{8711A675-4CDC-47B4-839A-AD4D91DE3130}" dt="2021-09-29T15:27:39.547" v="3110" actId="1076"/>
          <ac:picMkLst>
            <pc:docMk/>
            <pc:sldMk cId="2215154161" sldId="314"/>
            <ac:picMk id="17" creationId="{FC7363F1-E9D8-45DF-92C0-55EE1207BA05}"/>
          </ac:picMkLst>
        </pc:picChg>
        <pc:picChg chg="add mod ord">
          <ac:chgData name="Kyd Law" userId="eea39dd088786ed2" providerId="LiveId" clId="{8711A675-4CDC-47B4-839A-AD4D91DE3130}" dt="2021-09-29T15:41:04.328" v="3489" actId="1076"/>
          <ac:picMkLst>
            <pc:docMk/>
            <pc:sldMk cId="2215154161" sldId="314"/>
            <ac:picMk id="18" creationId="{77AFF7BA-5F7E-47F0-8E3E-492A7903622D}"/>
          </ac:picMkLst>
        </pc:picChg>
        <pc:picChg chg="add del mod ord">
          <ac:chgData name="Kyd Law" userId="eea39dd088786ed2" providerId="LiveId" clId="{8711A675-4CDC-47B4-839A-AD4D91DE3130}" dt="2021-09-29T14:43:08.393" v="2621" actId="478"/>
          <ac:picMkLst>
            <pc:docMk/>
            <pc:sldMk cId="2215154161" sldId="314"/>
            <ac:picMk id="19" creationId="{0FED95F2-6567-4974-B321-1B819BF79BA1}"/>
          </ac:picMkLst>
        </pc:picChg>
        <pc:picChg chg="mod topLvl">
          <ac:chgData name="Kyd Law" userId="eea39dd088786ed2" providerId="LiveId" clId="{8711A675-4CDC-47B4-839A-AD4D91DE3130}" dt="2021-09-29T14:42:57.228" v="2619" actId="478"/>
          <ac:picMkLst>
            <pc:docMk/>
            <pc:sldMk cId="2215154161" sldId="314"/>
            <ac:picMk id="21" creationId="{0441B804-4D6D-4E55-83D6-62154C9B3BFC}"/>
          </ac:picMkLst>
        </pc:picChg>
        <pc:picChg chg="add del mod">
          <ac:chgData name="Kyd Law" userId="eea39dd088786ed2" providerId="LiveId" clId="{8711A675-4CDC-47B4-839A-AD4D91DE3130}" dt="2021-09-29T14:40:33.169" v="2570" actId="478"/>
          <ac:picMkLst>
            <pc:docMk/>
            <pc:sldMk cId="2215154161" sldId="314"/>
            <ac:picMk id="24" creationId="{46328BE8-B317-426D-B5F2-C85F0EFBD850}"/>
          </ac:picMkLst>
        </pc:picChg>
        <pc:picChg chg="add del mod">
          <ac:chgData name="Kyd Law" userId="eea39dd088786ed2" providerId="LiveId" clId="{8711A675-4CDC-47B4-839A-AD4D91DE3130}" dt="2021-09-29T14:40:33.169" v="2570" actId="478"/>
          <ac:picMkLst>
            <pc:docMk/>
            <pc:sldMk cId="2215154161" sldId="314"/>
            <ac:picMk id="25" creationId="{7200B6D1-967A-4756-9D92-52F6359D2226}"/>
          </ac:picMkLst>
        </pc:picChg>
        <pc:picChg chg="add del mod">
          <ac:chgData name="Kyd Law" userId="eea39dd088786ed2" providerId="LiveId" clId="{8711A675-4CDC-47B4-839A-AD4D91DE3130}" dt="2021-09-29T14:40:33.169" v="2570" actId="478"/>
          <ac:picMkLst>
            <pc:docMk/>
            <pc:sldMk cId="2215154161" sldId="314"/>
            <ac:picMk id="28" creationId="{79B5001D-110E-44EF-963A-00E011016364}"/>
          </ac:picMkLst>
        </pc:picChg>
        <pc:picChg chg="add del mod">
          <ac:chgData name="Kyd Law" userId="eea39dd088786ed2" providerId="LiveId" clId="{8711A675-4CDC-47B4-839A-AD4D91DE3130}" dt="2021-09-29T14:40:33.169" v="2570" actId="478"/>
          <ac:picMkLst>
            <pc:docMk/>
            <pc:sldMk cId="2215154161" sldId="314"/>
            <ac:picMk id="29" creationId="{55D51911-6238-4AC2-9F51-6B0B985770DE}"/>
          </ac:picMkLst>
        </pc:picChg>
        <pc:picChg chg="add mod topLvl">
          <ac:chgData name="Kyd Law" userId="eea39dd088786ed2" providerId="LiveId" clId="{8711A675-4CDC-47B4-839A-AD4D91DE3130}" dt="2021-09-29T14:52:16.036" v="2804" actId="1076"/>
          <ac:picMkLst>
            <pc:docMk/>
            <pc:sldMk cId="2215154161" sldId="314"/>
            <ac:picMk id="30" creationId="{3DC17482-992B-4E90-ADDB-081D0FE21DD9}"/>
          </ac:picMkLst>
        </pc:picChg>
        <pc:picChg chg="add del mod">
          <ac:chgData name="Kyd Law" userId="eea39dd088786ed2" providerId="LiveId" clId="{8711A675-4CDC-47B4-839A-AD4D91DE3130}" dt="2021-09-29T14:40:33.169" v="2570" actId="478"/>
          <ac:picMkLst>
            <pc:docMk/>
            <pc:sldMk cId="2215154161" sldId="314"/>
            <ac:picMk id="31" creationId="{CF27E5F3-D09F-4E1F-967D-6976E5D54334}"/>
          </ac:picMkLst>
        </pc:picChg>
        <pc:picChg chg="add mod topLvl">
          <ac:chgData name="Kyd Law" userId="eea39dd088786ed2" providerId="LiveId" clId="{8711A675-4CDC-47B4-839A-AD4D91DE3130}" dt="2021-09-29T14:52:16.036" v="2804" actId="1076"/>
          <ac:picMkLst>
            <pc:docMk/>
            <pc:sldMk cId="2215154161" sldId="314"/>
            <ac:picMk id="32" creationId="{73AA6D40-7267-44F7-92F3-CCFF9CA68FDE}"/>
          </ac:picMkLst>
        </pc:picChg>
        <pc:picChg chg="add mod topLvl">
          <ac:chgData name="Kyd Law" userId="eea39dd088786ed2" providerId="LiveId" clId="{8711A675-4CDC-47B4-839A-AD4D91DE3130}" dt="2021-09-29T14:52:16.036" v="2804" actId="1076"/>
          <ac:picMkLst>
            <pc:docMk/>
            <pc:sldMk cId="2215154161" sldId="314"/>
            <ac:picMk id="33" creationId="{14D12162-3487-4950-B8BE-6C003F0D6BBE}"/>
          </ac:picMkLst>
        </pc:picChg>
        <pc:picChg chg="add del mod">
          <ac:chgData name="Kyd Law" userId="eea39dd088786ed2" providerId="LiveId" clId="{8711A675-4CDC-47B4-839A-AD4D91DE3130}" dt="2021-09-29T14:48:25.856" v="2770" actId="478"/>
          <ac:picMkLst>
            <pc:docMk/>
            <pc:sldMk cId="2215154161" sldId="314"/>
            <ac:picMk id="34" creationId="{249E5720-AB0A-4253-90CC-89C788699DFC}"/>
          </ac:picMkLst>
        </pc:picChg>
        <pc:picChg chg="add del mod">
          <ac:chgData name="Kyd Law" userId="eea39dd088786ed2" providerId="LiveId" clId="{8711A675-4CDC-47B4-839A-AD4D91DE3130}" dt="2021-09-29T14:48:25.856" v="2770" actId="478"/>
          <ac:picMkLst>
            <pc:docMk/>
            <pc:sldMk cId="2215154161" sldId="314"/>
            <ac:picMk id="35" creationId="{C2C65E81-A9D3-4E6E-8331-DA432661BCBB}"/>
          </ac:picMkLst>
        </pc:picChg>
        <pc:picChg chg="add del mod">
          <ac:chgData name="Kyd Law" userId="eea39dd088786ed2" providerId="LiveId" clId="{8711A675-4CDC-47B4-839A-AD4D91DE3130}" dt="2021-09-29T14:48:25.856" v="2770" actId="478"/>
          <ac:picMkLst>
            <pc:docMk/>
            <pc:sldMk cId="2215154161" sldId="314"/>
            <ac:picMk id="36" creationId="{F16169C1-9F40-4B94-8F8F-D08134B1FCA4}"/>
          </ac:picMkLst>
        </pc:picChg>
        <pc:picChg chg="add del mod topLvl">
          <ac:chgData name="Kyd Law" userId="eea39dd088786ed2" providerId="LiveId" clId="{8711A675-4CDC-47B4-839A-AD4D91DE3130}" dt="2021-09-29T15:15:56.568" v="2988" actId="478"/>
          <ac:picMkLst>
            <pc:docMk/>
            <pc:sldMk cId="2215154161" sldId="314"/>
            <ac:picMk id="37" creationId="{71A0AC8E-6721-41CD-B7E3-76ABA4E6FC6F}"/>
          </ac:picMkLst>
        </pc:picChg>
        <pc:picChg chg="add del mod topLvl">
          <ac:chgData name="Kyd Law" userId="eea39dd088786ed2" providerId="LiveId" clId="{8711A675-4CDC-47B4-839A-AD4D91DE3130}" dt="2021-09-29T15:15:57.076" v="2989" actId="478"/>
          <ac:picMkLst>
            <pc:docMk/>
            <pc:sldMk cId="2215154161" sldId="314"/>
            <ac:picMk id="38" creationId="{9BF7EF7B-5B23-4DB8-8F33-0812BD55F968}"/>
          </ac:picMkLst>
        </pc:picChg>
        <pc:picChg chg="add del mod">
          <ac:chgData name="Kyd Law" userId="eea39dd088786ed2" providerId="LiveId" clId="{8711A675-4CDC-47B4-839A-AD4D91DE3130}" dt="2021-09-29T14:51:06.974" v="2788" actId="478"/>
          <ac:picMkLst>
            <pc:docMk/>
            <pc:sldMk cId="2215154161" sldId="314"/>
            <ac:picMk id="39" creationId="{BCEDEEF9-BC63-480C-8F1E-BB8FDB04F4C0}"/>
          </ac:picMkLst>
        </pc:picChg>
        <pc:picChg chg="add del mod topLvl">
          <ac:chgData name="Kyd Law" userId="eea39dd088786ed2" providerId="LiveId" clId="{8711A675-4CDC-47B4-839A-AD4D91DE3130}" dt="2021-09-29T15:15:56.201" v="2987" actId="478"/>
          <ac:picMkLst>
            <pc:docMk/>
            <pc:sldMk cId="2215154161" sldId="314"/>
            <ac:picMk id="40" creationId="{36E457D9-0653-40B8-9A2A-D82BA537CF00}"/>
          </ac:picMkLst>
        </pc:picChg>
        <pc:picChg chg="add del mod">
          <ac:chgData name="Kyd Law" userId="eea39dd088786ed2" providerId="LiveId" clId="{8711A675-4CDC-47B4-839A-AD4D91DE3130}" dt="2021-09-29T14:51:06.974" v="2788" actId="478"/>
          <ac:picMkLst>
            <pc:docMk/>
            <pc:sldMk cId="2215154161" sldId="314"/>
            <ac:picMk id="41" creationId="{CD43A23F-C886-4FDB-A5D1-7F93CEB3F6B9}"/>
          </ac:picMkLst>
        </pc:picChg>
        <pc:picChg chg="add mod">
          <ac:chgData name="Kyd Law" userId="eea39dd088786ed2" providerId="LiveId" clId="{8711A675-4CDC-47B4-839A-AD4D91DE3130}" dt="2021-09-29T14:41:25.614" v="2590" actId="571"/>
          <ac:picMkLst>
            <pc:docMk/>
            <pc:sldMk cId="2215154161" sldId="314"/>
            <ac:picMk id="42" creationId="{6D613C71-DEDB-4A02-9CB2-8F3A47453698}"/>
          </ac:picMkLst>
        </pc:picChg>
        <pc:picChg chg="add mod">
          <ac:chgData name="Kyd Law" userId="eea39dd088786ed2" providerId="LiveId" clId="{8711A675-4CDC-47B4-839A-AD4D91DE3130}" dt="2021-09-29T14:52:16.036" v="2804" actId="1076"/>
          <ac:picMkLst>
            <pc:docMk/>
            <pc:sldMk cId="2215154161" sldId="314"/>
            <ac:picMk id="49" creationId="{C3BC8035-D570-409A-9242-C15AB7BA5883}"/>
          </ac:picMkLst>
        </pc:picChg>
        <pc:picChg chg="add del mod">
          <ac:chgData name="Kyd Law" userId="eea39dd088786ed2" providerId="LiveId" clId="{8711A675-4CDC-47B4-839A-AD4D91DE3130}" dt="2021-09-29T15:31:21.286" v="3293" actId="478"/>
          <ac:picMkLst>
            <pc:docMk/>
            <pc:sldMk cId="2215154161" sldId="314"/>
            <ac:picMk id="69" creationId="{46443BBE-5C00-4511-A77D-C041CC2AE12B}"/>
          </ac:picMkLst>
        </pc:picChg>
        <pc:picChg chg="add mod">
          <ac:chgData name="Kyd Law" userId="eea39dd088786ed2" providerId="LiveId" clId="{8711A675-4CDC-47B4-839A-AD4D91DE3130}" dt="2021-09-29T15:27:56.868" v="3128" actId="571"/>
          <ac:picMkLst>
            <pc:docMk/>
            <pc:sldMk cId="2215154161" sldId="314"/>
            <ac:picMk id="98" creationId="{1EF0BB16-4841-4D3B-A4E0-0414B460C423}"/>
          </ac:picMkLst>
        </pc:picChg>
        <pc:picChg chg="add mod">
          <ac:chgData name="Kyd Law" userId="eea39dd088786ed2" providerId="LiveId" clId="{8711A675-4CDC-47B4-839A-AD4D91DE3130}" dt="2021-09-29T15:27:56.215" v="3127" actId="571"/>
          <ac:picMkLst>
            <pc:docMk/>
            <pc:sldMk cId="2215154161" sldId="314"/>
            <ac:picMk id="99" creationId="{BA7D4495-9A0D-421A-BFD1-DF2E72B32CA2}"/>
          </ac:picMkLst>
        </pc:picChg>
        <pc:picChg chg="add mod">
          <ac:chgData name="Kyd Law" userId="eea39dd088786ed2" providerId="LiveId" clId="{8711A675-4CDC-47B4-839A-AD4D91DE3130}" dt="2021-09-29T15:27:55.056" v="3124" actId="571"/>
          <ac:picMkLst>
            <pc:docMk/>
            <pc:sldMk cId="2215154161" sldId="314"/>
            <ac:picMk id="100" creationId="{BD5BA00C-5E31-475C-A5D4-424292A70EE3}"/>
          </ac:picMkLst>
        </pc:picChg>
        <pc:picChg chg="add mod">
          <ac:chgData name="Kyd Law" userId="eea39dd088786ed2" providerId="LiveId" clId="{8711A675-4CDC-47B4-839A-AD4D91DE3130}" dt="2021-09-29T15:27:54.144" v="3121" actId="571"/>
          <ac:picMkLst>
            <pc:docMk/>
            <pc:sldMk cId="2215154161" sldId="314"/>
            <ac:picMk id="101" creationId="{F7307414-7641-4A26-BC37-673377470714}"/>
          </ac:picMkLst>
        </pc:picChg>
        <pc:picChg chg="add mod">
          <ac:chgData name="Kyd Law" userId="eea39dd088786ed2" providerId="LiveId" clId="{8711A675-4CDC-47B4-839A-AD4D91DE3130}" dt="2021-09-29T15:27:54.144" v="3121" actId="571"/>
          <ac:picMkLst>
            <pc:docMk/>
            <pc:sldMk cId="2215154161" sldId="314"/>
            <ac:picMk id="102" creationId="{3EE264E6-5972-4320-9CD1-E294CB078686}"/>
          </ac:picMkLst>
        </pc:picChg>
        <pc:picChg chg="add mod">
          <ac:chgData name="Kyd Law" userId="eea39dd088786ed2" providerId="LiveId" clId="{8711A675-4CDC-47B4-839A-AD4D91DE3130}" dt="2021-09-29T15:33:27.968" v="3305" actId="1076"/>
          <ac:picMkLst>
            <pc:docMk/>
            <pc:sldMk cId="2215154161" sldId="314"/>
            <ac:picMk id="106" creationId="{9CD08DC2-2140-4DE1-8C36-443A3C1A0891}"/>
          </ac:picMkLst>
        </pc:picChg>
        <pc:picChg chg="add mod">
          <ac:chgData name="Kyd Law" userId="eea39dd088786ed2" providerId="LiveId" clId="{8711A675-4CDC-47B4-839A-AD4D91DE3130}" dt="2021-09-29T15:33:56.089" v="3314" actId="1076"/>
          <ac:picMkLst>
            <pc:docMk/>
            <pc:sldMk cId="2215154161" sldId="314"/>
            <ac:picMk id="107" creationId="{C9FDEC12-5CF5-4A9F-A3A1-5B56A9583356}"/>
          </ac:picMkLst>
        </pc:picChg>
        <pc:picChg chg="add mod">
          <ac:chgData name="Kyd Law" userId="eea39dd088786ed2" providerId="LiveId" clId="{8711A675-4CDC-47B4-839A-AD4D91DE3130}" dt="2021-09-29T15:33:48.271" v="3313" actId="1076"/>
          <ac:picMkLst>
            <pc:docMk/>
            <pc:sldMk cId="2215154161" sldId="314"/>
            <ac:picMk id="108" creationId="{F4C6C0EA-8027-4C9A-99A1-113CCBAE4395}"/>
          </ac:picMkLst>
        </pc:picChg>
        <pc:picChg chg="add mod">
          <ac:chgData name="Kyd Law" userId="eea39dd088786ed2" providerId="LiveId" clId="{8711A675-4CDC-47B4-839A-AD4D91DE3130}" dt="2021-09-29T15:33:37.979" v="3307" actId="571"/>
          <ac:picMkLst>
            <pc:docMk/>
            <pc:sldMk cId="2215154161" sldId="314"/>
            <ac:picMk id="111" creationId="{B69A7C90-5C8E-47D1-81BB-14C5DF9E8661}"/>
          </ac:picMkLst>
        </pc:picChg>
        <pc:picChg chg="add mod">
          <ac:chgData name="Kyd Law" userId="eea39dd088786ed2" providerId="LiveId" clId="{8711A675-4CDC-47B4-839A-AD4D91DE3130}" dt="2021-09-29T15:33:46.428" v="3312" actId="1076"/>
          <ac:picMkLst>
            <pc:docMk/>
            <pc:sldMk cId="2215154161" sldId="314"/>
            <ac:picMk id="112" creationId="{A45CDFEC-610F-43A8-886B-FC37E20FE9F7}"/>
          </ac:picMkLst>
        </pc:picChg>
        <pc:picChg chg="add mod">
          <ac:chgData name="Kyd Law" userId="eea39dd088786ed2" providerId="LiveId" clId="{8711A675-4CDC-47B4-839A-AD4D91DE3130}" dt="2021-09-29T15:34:08.728" v="3315" actId="571"/>
          <ac:picMkLst>
            <pc:docMk/>
            <pc:sldMk cId="2215154161" sldId="314"/>
            <ac:picMk id="113" creationId="{9D52A834-4364-4DCD-90F5-352028E73E3F}"/>
          </ac:picMkLst>
        </pc:picChg>
        <pc:picChg chg="add mod">
          <ac:chgData name="Kyd Law" userId="eea39dd088786ed2" providerId="LiveId" clId="{8711A675-4CDC-47B4-839A-AD4D91DE3130}" dt="2021-09-29T15:34:38.759" v="3323" actId="1076"/>
          <ac:picMkLst>
            <pc:docMk/>
            <pc:sldMk cId="2215154161" sldId="314"/>
            <ac:picMk id="114" creationId="{33EB9B4D-CE6E-4493-A10D-60AFF80B28C2}"/>
          </ac:picMkLst>
        </pc:picChg>
        <pc:picChg chg="add mod">
          <ac:chgData name="Kyd Law" userId="eea39dd088786ed2" providerId="LiveId" clId="{8711A675-4CDC-47B4-839A-AD4D91DE3130}" dt="2021-09-29T15:34:52.814" v="3351" actId="1076"/>
          <ac:picMkLst>
            <pc:docMk/>
            <pc:sldMk cId="2215154161" sldId="314"/>
            <ac:picMk id="115" creationId="{98406054-832C-4964-8987-8A3CD7C14464}"/>
          </ac:picMkLst>
        </pc:picChg>
        <pc:picChg chg="add mod">
          <ac:chgData name="Kyd Law" userId="eea39dd088786ed2" providerId="LiveId" clId="{8711A675-4CDC-47B4-839A-AD4D91DE3130}" dt="2021-09-29T15:34:52.814" v="3351" actId="1076"/>
          <ac:picMkLst>
            <pc:docMk/>
            <pc:sldMk cId="2215154161" sldId="314"/>
            <ac:picMk id="116" creationId="{AB3CF50F-A42D-41C5-9EC2-348DB20D7B89}"/>
          </ac:picMkLst>
        </pc:picChg>
        <pc:picChg chg="add mod">
          <ac:chgData name="Kyd Law" userId="eea39dd088786ed2" providerId="LiveId" clId="{8711A675-4CDC-47B4-839A-AD4D91DE3130}" dt="2021-09-29T15:34:52.814" v="3351" actId="1076"/>
          <ac:picMkLst>
            <pc:docMk/>
            <pc:sldMk cId="2215154161" sldId="314"/>
            <ac:picMk id="117" creationId="{BBE94C67-69E3-49D9-ABCF-EACC7F0FAF0E}"/>
          </ac:picMkLst>
        </pc:picChg>
        <pc:picChg chg="add mod">
          <ac:chgData name="Kyd Law" userId="eea39dd088786ed2" providerId="LiveId" clId="{8711A675-4CDC-47B4-839A-AD4D91DE3130}" dt="2021-09-29T15:35:07.528" v="3374" actId="1076"/>
          <ac:picMkLst>
            <pc:docMk/>
            <pc:sldMk cId="2215154161" sldId="314"/>
            <ac:picMk id="118" creationId="{D0860D9A-1AD7-4243-92C9-FE388F2DF3C1}"/>
          </ac:picMkLst>
        </pc:picChg>
        <pc:picChg chg="add mod">
          <ac:chgData name="Kyd Law" userId="eea39dd088786ed2" providerId="LiveId" clId="{8711A675-4CDC-47B4-839A-AD4D91DE3130}" dt="2021-09-29T15:35:07.528" v="3374" actId="1076"/>
          <ac:picMkLst>
            <pc:docMk/>
            <pc:sldMk cId="2215154161" sldId="314"/>
            <ac:picMk id="119" creationId="{7940887D-215E-4B7D-B324-A460F9A2A245}"/>
          </ac:picMkLst>
        </pc:picChg>
        <pc:picChg chg="add mod">
          <ac:chgData name="Kyd Law" userId="eea39dd088786ed2" providerId="LiveId" clId="{8711A675-4CDC-47B4-839A-AD4D91DE3130}" dt="2021-09-29T15:35:07.528" v="3374" actId="1076"/>
          <ac:picMkLst>
            <pc:docMk/>
            <pc:sldMk cId="2215154161" sldId="314"/>
            <ac:picMk id="120" creationId="{DD8E5824-4F7D-4D98-9BA7-A85691BA25CF}"/>
          </ac:picMkLst>
        </pc:picChg>
        <pc:picChg chg="add mod">
          <ac:chgData name="Kyd Law" userId="eea39dd088786ed2" providerId="LiveId" clId="{8711A675-4CDC-47B4-839A-AD4D91DE3130}" dt="2021-09-29T15:34:23.034" v="3319" actId="571"/>
          <ac:picMkLst>
            <pc:docMk/>
            <pc:sldMk cId="2215154161" sldId="314"/>
            <ac:picMk id="121" creationId="{13DD4C3F-6E2B-4074-9D44-D3A3EA99F2EE}"/>
          </ac:picMkLst>
        </pc:picChg>
        <pc:picChg chg="add mod">
          <ac:chgData name="Kyd Law" userId="eea39dd088786ed2" providerId="LiveId" clId="{8711A675-4CDC-47B4-839A-AD4D91DE3130}" dt="2021-09-29T15:34:23.034" v="3319" actId="571"/>
          <ac:picMkLst>
            <pc:docMk/>
            <pc:sldMk cId="2215154161" sldId="314"/>
            <ac:picMk id="122" creationId="{55771EBD-6539-458E-8E34-6D28318ABFF4}"/>
          </ac:picMkLst>
        </pc:picChg>
        <pc:picChg chg="add mod">
          <ac:chgData name="Kyd Law" userId="eea39dd088786ed2" providerId="LiveId" clId="{8711A675-4CDC-47B4-839A-AD4D91DE3130}" dt="2021-09-29T15:34:23.034" v="3319" actId="571"/>
          <ac:picMkLst>
            <pc:docMk/>
            <pc:sldMk cId="2215154161" sldId="314"/>
            <ac:picMk id="123" creationId="{10FA10AC-A315-4A66-8D2F-522771DEA2D3}"/>
          </ac:picMkLst>
        </pc:picChg>
        <pc:cxnChg chg="add del mod">
          <ac:chgData name="Kyd Law" userId="eea39dd088786ed2" providerId="LiveId" clId="{8711A675-4CDC-47B4-839A-AD4D91DE3130}" dt="2021-09-29T14:42:36.439" v="2615" actId="478"/>
          <ac:cxnSpMkLst>
            <pc:docMk/>
            <pc:sldMk cId="2215154161" sldId="314"/>
            <ac:cxnSpMk id="16" creationId="{D6B4E484-A0F5-4831-9CD0-E57AD957A149}"/>
          </ac:cxnSpMkLst>
        </pc:cxnChg>
        <pc:cxnChg chg="add del mod">
          <ac:chgData name="Kyd Law" userId="eea39dd088786ed2" providerId="LiveId" clId="{8711A675-4CDC-47B4-839A-AD4D91DE3130}" dt="2021-09-29T14:52:50" v="2809" actId="478"/>
          <ac:cxnSpMkLst>
            <pc:docMk/>
            <pc:sldMk cId="2215154161" sldId="314"/>
            <ac:cxnSpMk id="52" creationId="{FF006E61-3993-4589-B1CC-91ABE31ACC6C}"/>
          </ac:cxnSpMkLst>
        </pc:cxnChg>
        <pc:cxnChg chg="add del mod">
          <ac:chgData name="Kyd Law" userId="eea39dd088786ed2" providerId="LiveId" clId="{8711A675-4CDC-47B4-839A-AD4D91DE3130}" dt="2021-09-29T14:52:50" v="2809" actId="478"/>
          <ac:cxnSpMkLst>
            <pc:docMk/>
            <pc:sldMk cId="2215154161" sldId="314"/>
            <ac:cxnSpMk id="53" creationId="{A80D0C78-0415-43BE-8F50-AEB01337A8A3}"/>
          </ac:cxnSpMkLst>
        </pc:cxnChg>
        <pc:cxnChg chg="add mod">
          <ac:chgData name="Kyd Law" userId="eea39dd088786ed2" providerId="LiveId" clId="{8711A675-4CDC-47B4-839A-AD4D91DE3130}" dt="2021-09-29T14:50:21.330" v="2783" actId="571"/>
          <ac:cxnSpMkLst>
            <pc:docMk/>
            <pc:sldMk cId="2215154161" sldId="314"/>
            <ac:cxnSpMk id="54" creationId="{C372D1CD-73E1-4A0B-83AD-A3F541E97465}"/>
          </ac:cxnSpMkLst>
        </pc:cxnChg>
        <pc:cxnChg chg="add mod">
          <ac:chgData name="Kyd Law" userId="eea39dd088786ed2" providerId="LiveId" clId="{8711A675-4CDC-47B4-839A-AD4D91DE3130}" dt="2021-09-29T14:50:21.330" v="2783" actId="571"/>
          <ac:cxnSpMkLst>
            <pc:docMk/>
            <pc:sldMk cId="2215154161" sldId="314"/>
            <ac:cxnSpMk id="55" creationId="{0298EB21-919B-4973-A6D8-30B6B13D3DDD}"/>
          </ac:cxnSpMkLst>
        </pc:cxnChg>
        <pc:cxnChg chg="add del mod">
          <ac:chgData name="Kyd Law" userId="eea39dd088786ed2" providerId="LiveId" clId="{8711A675-4CDC-47B4-839A-AD4D91DE3130}" dt="2021-09-29T14:52:50" v="2809" actId="478"/>
          <ac:cxnSpMkLst>
            <pc:docMk/>
            <pc:sldMk cId="2215154161" sldId="314"/>
            <ac:cxnSpMk id="59" creationId="{1F442DE5-AB1E-42D3-B5CA-716EA2CFA2F6}"/>
          </ac:cxnSpMkLst>
        </pc:cxnChg>
        <pc:cxnChg chg="add del mod">
          <ac:chgData name="Kyd Law" userId="eea39dd088786ed2" providerId="LiveId" clId="{8711A675-4CDC-47B4-839A-AD4D91DE3130}" dt="2021-09-29T14:52:50" v="2809" actId="478"/>
          <ac:cxnSpMkLst>
            <pc:docMk/>
            <pc:sldMk cId="2215154161" sldId="314"/>
            <ac:cxnSpMk id="60" creationId="{F8E10047-A39F-433F-850F-2E43676CF791}"/>
          </ac:cxnSpMkLst>
        </pc:cxnChg>
        <pc:cxnChg chg="add del mod">
          <ac:chgData name="Kyd Law" userId="eea39dd088786ed2" providerId="LiveId" clId="{8711A675-4CDC-47B4-839A-AD4D91DE3130}" dt="2021-09-29T14:52:50" v="2809" actId="478"/>
          <ac:cxnSpMkLst>
            <pc:docMk/>
            <pc:sldMk cId="2215154161" sldId="314"/>
            <ac:cxnSpMk id="61" creationId="{B00429D2-EF63-42D3-A2BC-252A8FBABEF6}"/>
          </ac:cxnSpMkLst>
        </pc:cxnChg>
        <pc:cxnChg chg="add mod">
          <ac:chgData name="Kyd Law" userId="eea39dd088786ed2" providerId="LiveId" clId="{8711A675-4CDC-47B4-839A-AD4D91DE3130}" dt="2021-09-29T15:30:58.712" v="3283" actId="14100"/>
          <ac:cxnSpMkLst>
            <pc:docMk/>
            <pc:sldMk cId="2215154161" sldId="314"/>
            <ac:cxnSpMk id="73" creationId="{82A58873-5AA2-4DBA-8405-2B4EC497013A}"/>
          </ac:cxnSpMkLst>
        </pc:cxnChg>
        <pc:cxnChg chg="add mod">
          <ac:chgData name="Kyd Law" userId="eea39dd088786ed2" providerId="LiveId" clId="{8711A675-4CDC-47B4-839A-AD4D91DE3130}" dt="2021-09-29T15:34:42.978" v="3337" actId="1037"/>
          <ac:cxnSpMkLst>
            <pc:docMk/>
            <pc:sldMk cId="2215154161" sldId="314"/>
            <ac:cxnSpMk id="80" creationId="{4BB1DF79-6031-4E6D-9217-51B06F175EE7}"/>
          </ac:cxnSpMkLst>
        </pc:cxnChg>
        <pc:cxnChg chg="add mod">
          <ac:chgData name="Kyd Law" userId="eea39dd088786ed2" providerId="LiveId" clId="{8711A675-4CDC-47B4-839A-AD4D91DE3130}" dt="2021-09-29T15:37:50.262" v="3423" actId="1035"/>
          <ac:cxnSpMkLst>
            <pc:docMk/>
            <pc:sldMk cId="2215154161" sldId="314"/>
            <ac:cxnSpMk id="81" creationId="{054A5BC5-DC3F-4A67-9B7E-B1144D33E7A6}"/>
          </ac:cxnSpMkLst>
        </pc:cxnChg>
        <pc:cxnChg chg="add mod">
          <ac:chgData name="Kyd Law" userId="eea39dd088786ed2" providerId="LiveId" clId="{8711A675-4CDC-47B4-839A-AD4D91DE3130}" dt="2021-09-29T15:39:52.504" v="3483" actId="1038"/>
          <ac:cxnSpMkLst>
            <pc:docMk/>
            <pc:sldMk cId="2215154161" sldId="314"/>
            <ac:cxnSpMk id="82" creationId="{ECC7518F-6E84-4D2C-932B-1F3A1BB69382}"/>
          </ac:cxnSpMkLst>
        </pc:cxnChg>
        <pc:cxnChg chg="add mod">
          <ac:chgData name="Kyd Law" userId="eea39dd088786ed2" providerId="LiveId" clId="{8711A675-4CDC-47B4-839A-AD4D91DE3130}" dt="2021-09-29T15:39:55.085" v="3484" actId="1038"/>
          <ac:cxnSpMkLst>
            <pc:docMk/>
            <pc:sldMk cId="2215154161" sldId="314"/>
            <ac:cxnSpMk id="124" creationId="{B158C50E-BB8F-4333-AF21-2EFD341976BD}"/>
          </ac:cxnSpMkLst>
        </pc:cxnChg>
      </pc:sldChg>
    </pc:docChg>
  </pc:docChgLst>
  <pc:docChgLst>
    <pc:chgData name="Kyd Law" userId="eea39dd088786ed2" providerId="LiveId" clId="{E01C5980-304E-4966-9329-CAC7B4A42965}"/>
    <pc:docChg chg="undo custSel addSld delSld modSld">
      <pc:chgData name="Kyd Law" userId="eea39dd088786ed2" providerId="LiveId" clId="{E01C5980-304E-4966-9329-CAC7B4A42965}" dt="2021-09-28T00:21:40.072" v="2003" actId="478"/>
      <pc:docMkLst>
        <pc:docMk/>
      </pc:docMkLst>
      <pc:sldChg chg="del">
        <pc:chgData name="Kyd Law" userId="eea39dd088786ed2" providerId="LiveId" clId="{E01C5980-304E-4966-9329-CAC7B4A42965}" dt="2021-07-21T02:55:13.675" v="142" actId="47"/>
        <pc:sldMkLst>
          <pc:docMk/>
          <pc:sldMk cId="3806246801" sldId="256"/>
        </pc:sldMkLst>
      </pc:sldChg>
      <pc:sldChg chg="addSp delSp modSp mod">
        <pc:chgData name="Kyd Law" userId="eea39dd088786ed2" providerId="LiveId" clId="{E01C5980-304E-4966-9329-CAC7B4A42965}" dt="2021-07-21T03:29:08.879" v="681" actId="688"/>
        <pc:sldMkLst>
          <pc:docMk/>
          <pc:sldMk cId="1766791947" sldId="257"/>
        </pc:sldMkLst>
        <pc:spChg chg="add mod">
          <ac:chgData name="Kyd Law" userId="eea39dd088786ed2" providerId="LiveId" clId="{E01C5980-304E-4966-9329-CAC7B4A42965}" dt="2021-07-21T03:11:09.628" v="432" actId="164"/>
          <ac:spMkLst>
            <pc:docMk/>
            <pc:sldMk cId="1766791947" sldId="257"/>
            <ac:spMk id="2" creationId="{D83C3778-6C97-416A-A9E3-5287AF7851B5}"/>
          </ac:spMkLst>
        </pc:spChg>
        <pc:spChg chg="add mod">
          <ac:chgData name="Kyd Law" userId="eea39dd088786ed2" providerId="LiveId" clId="{E01C5980-304E-4966-9329-CAC7B4A42965}" dt="2021-07-21T03:15:16.923" v="483" actId="1076"/>
          <ac:spMkLst>
            <pc:docMk/>
            <pc:sldMk cId="1766791947" sldId="257"/>
            <ac:spMk id="3" creationId="{743DDC8A-C5BA-422A-B497-FDFCED2AFD1A}"/>
          </ac:spMkLst>
        </pc:spChg>
        <pc:spChg chg="del">
          <ac:chgData name="Kyd Law" userId="eea39dd088786ed2" providerId="LiveId" clId="{E01C5980-304E-4966-9329-CAC7B4A42965}" dt="2021-07-21T02:55:18.768" v="143" actId="478"/>
          <ac:spMkLst>
            <pc:docMk/>
            <pc:sldMk cId="1766791947" sldId="257"/>
            <ac:spMk id="4" creationId="{3997446A-943C-432D-B2B6-1357191F36AD}"/>
          </ac:spMkLst>
        </pc:spChg>
        <pc:spChg chg="del">
          <ac:chgData name="Kyd Law" userId="eea39dd088786ed2" providerId="LiveId" clId="{E01C5980-304E-4966-9329-CAC7B4A42965}" dt="2021-07-21T02:55:18.768" v="143" actId="478"/>
          <ac:spMkLst>
            <pc:docMk/>
            <pc:sldMk cId="1766791947" sldId="257"/>
            <ac:spMk id="5" creationId="{9123E0AF-7ECA-4958-9901-F499AFF16556}"/>
          </ac:spMkLst>
        </pc:spChg>
        <pc:spChg chg="add mod">
          <ac:chgData name="Kyd Law" userId="eea39dd088786ed2" providerId="LiveId" clId="{E01C5980-304E-4966-9329-CAC7B4A42965}" dt="2021-07-21T03:13:44.641" v="467" actId="688"/>
          <ac:spMkLst>
            <pc:docMk/>
            <pc:sldMk cId="1766791947" sldId="257"/>
            <ac:spMk id="6" creationId="{BCA784B4-E8F1-4439-B7A6-E5440E0DFF7E}"/>
          </ac:spMkLst>
        </pc:spChg>
        <pc:spChg chg="add mod">
          <ac:chgData name="Kyd Law" userId="eea39dd088786ed2" providerId="LiveId" clId="{E01C5980-304E-4966-9329-CAC7B4A42965}" dt="2021-07-21T03:11:09.628" v="432" actId="164"/>
          <ac:spMkLst>
            <pc:docMk/>
            <pc:sldMk cId="1766791947" sldId="257"/>
            <ac:spMk id="7" creationId="{FE3404D3-0F00-4DBE-8BE6-E7B18F4C0CF3}"/>
          </ac:spMkLst>
        </pc:spChg>
        <pc:spChg chg="add mod">
          <ac:chgData name="Kyd Law" userId="eea39dd088786ed2" providerId="LiveId" clId="{E01C5980-304E-4966-9329-CAC7B4A42965}" dt="2021-07-21T03:13:40.919" v="466" actId="688"/>
          <ac:spMkLst>
            <pc:docMk/>
            <pc:sldMk cId="1766791947" sldId="257"/>
            <ac:spMk id="8" creationId="{93AFC537-1D4D-4A37-8856-E1C332DDFB26}"/>
          </ac:spMkLst>
        </pc:spChg>
        <pc:spChg chg="add mod">
          <ac:chgData name="Kyd Law" userId="eea39dd088786ed2" providerId="LiveId" clId="{E01C5980-304E-4966-9329-CAC7B4A42965}" dt="2021-07-21T03:11:09.628" v="432" actId="164"/>
          <ac:spMkLst>
            <pc:docMk/>
            <pc:sldMk cId="1766791947" sldId="257"/>
            <ac:spMk id="9" creationId="{4917F6E8-442C-4C15-907A-77BC52E6A247}"/>
          </ac:spMkLst>
        </pc:spChg>
        <pc:spChg chg="add mod">
          <ac:chgData name="Kyd Law" userId="eea39dd088786ed2" providerId="LiveId" clId="{E01C5980-304E-4966-9329-CAC7B4A42965}" dt="2021-07-21T03:11:09.628" v="432" actId="164"/>
          <ac:spMkLst>
            <pc:docMk/>
            <pc:sldMk cId="1766791947" sldId="257"/>
            <ac:spMk id="10" creationId="{885F89DF-2602-4787-B0BD-69835EBFCE72}"/>
          </ac:spMkLst>
        </pc:spChg>
        <pc:spChg chg="add mod">
          <ac:chgData name="Kyd Law" userId="eea39dd088786ed2" providerId="LiveId" clId="{E01C5980-304E-4966-9329-CAC7B4A42965}" dt="2021-07-21T03:21:16.721" v="553" actId="688"/>
          <ac:spMkLst>
            <pc:docMk/>
            <pc:sldMk cId="1766791947" sldId="257"/>
            <ac:spMk id="11" creationId="{50B4F870-5A5E-4C2E-A18A-59B2C71535BA}"/>
          </ac:spMkLst>
        </pc:spChg>
        <pc:spChg chg="add mod">
          <ac:chgData name="Kyd Law" userId="eea39dd088786ed2" providerId="LiveId" clId="{E01C5980-304E-4966-9329-CAC7B4A42965}" dt="2021-07-21T03:14:08.490" v="475" actId="688"/>
          <ac:spMkLst>
            <pc:docMk/>
            <pc:sldMk cId="1766791947" sldId="257"/>
            <ac:spMk id="12" creationId="{AC234154-5F01-4EB2-B0E1-B2D3F9846F10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13" creationId="{A8D4BA3A-B195-4C45-AD48-DD7196C48122}"/>
          </ac:spMkLst>
        </pc:spChg>
        <pc:spChg chg="add mod">
          <ac:chgData name="Kyd Law" userId="eea39dd088786ed2" providerId="LiveId" clId="{E01C5980-304E-4966-9329-CAC7B4A42965}" dt="2021-07-21T03:28:37.803" v="677" actId="688"/>
          <ac:spMkLst>
            <pc:docMk/>
            <pc:sldMk cId="1766791947" sldId="257"/>
            <ac:spMk id="14" creationId="{F904B389-EDC3-4FF0-AF35-7E11E9AE389C}"/>
          </ac:spMkLst>
        </pc:spChg>
        <pc:spChg chg="add mod">
          <ac:chgData name="Kyd Law" userId="eea39dd088786ed2" providerId="LiveId" clId="{E01C5980-304E-4966-9329-CAC7B4A42965}" dt="2021-07-21T03:16:23.662" v="496" actId="688"/>
          <ac:spMkLst>
            <pc:docMk/>
            <pc:sldMk cId="1766791947" sldId="257"/>
            <ac:spMk id="15" creationId="{367A7C1B-C36F-4979-8D72-D03E6D2B72AA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16" creationId="{F483B5C3-DAD1-4ED7-BF21-AEF09B3B3DCD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17" creationId="{4F3D2DF6-6188-48FD-BD6C-2D62C41ACE53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18" creationId="{B32E77E7-161C-482A-B076-A930490D3867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19" creationId="{11DEDB84-89DF-4582-A74B-519E95763A00}"/>
          </ac:spMkLst>
        </pc:spChg>
        <pc:spChg chg="add mod">
          <ac:chgData name="Kyd Law" userId="eea39dd088786ed2" providerId="LiveId" clId="{E01C5980-304E-4966-9329-CAC7B4A42965}" dt="2021-07-21T03:12:31.988" v="454" actId="164"/>
          <ac:spMkLst>
            <pc:docMk/>
            <pc:sldMk cId="1766791947" sldId="257"/>
            <ac:spMk id="20" creationId="{DFB1EE71-57B1-4BE7-9993-EC9157A858FB}"/>
          </ac:spMkLst>
        </pc:spChg>
        <pc:spChg chg="add mod">
          <ac:chgData name="Kyd Law" userId="eea39dd088786ed2" providerId="LiveId" clId="{E01C5980-304E-4966-9329-CAC7B4A42965}" dt="2021-07-21T03:27:44.986" v="666" actId="208"/>
          <ac:spMkLst>
            <pc:docMk/>
            <pc:sldMk cId="1766791947" sldId="257"/>
            <ac:spMk id="21" creationId="{D4863CE9-015B-43BA-801B-A96603141423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2" creationId="{60CE8B4A-6614-49FF-930E-888FEC00D3F3}"/>
          </ac:spMkLst>
        </pc:spChg>
        <pc:spChg chg="add mod">
          <ac:chgData name="Kyd Law" userId="eea39dd088786ed2" providerId="LiveId" clId="{E01C5980-304E-4966-9329-CAC7B4A42965}" dt="2021-07-21T03:26:53.936" v="650" actId="207"/>
          <ac:spMkLst>
            <pc:docMk/>
            <pc:sldMk cId="1766791947" sldId="257"/>
            <ac:spMk id="23" creationId="{5E87D782-D77B-41BE-AE42-808F1AF6CC71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4" creationId="{F6B363EC-074B-4B87-85D9-6E1E531A88E4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5" creationId="{96AC3D00-221E-46EA-94C1-04EE60F46F8C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6" creationId="{B4DC09A4-0309-4313-B71A-0F68B1125207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7" creationId="{10A67012-D8E1-4C5C-9EE9-490F1881EBFE}"/>
          </ac:spMkLst>
        </pc:spChg>
        <pc:spChg chg="add mod">
          <ac:chgData name="Kyd Law" userId="eea39dd088786ed2" providerId="LiveId" clId="{E01C5980-304E-4966-9329-CAC7B4A42965}" dt="2021-07-21T03:12:36.342" v="455" actId="164"/>
          <ac:spMkLst>
            <pc:docMk/>
            <pc:sldMk cId="1766791947" sldId="257"/>
            <ac:spMk id="28" creationId="{6C6D602E-CEC4-4F50-A2AE-FCF56929E1BE}"/>
          </ac:spMkLst>
        </pc:spChg>
        <pc:spChg chg="add mod">
          <ac:chgData name="Kyd Law" userId="eea39dd088786ed2" providerId="LiveId" clId="{E01C5980-304E-4966-9329-CAC7B4A42965}" dt="2021-07-21T03:15:27.715" v="487" actId="1076"/>
          <ac:spMkLst>
            <pc:docMk/>
            <pc:sldMk cId="1766791947" sldId="257"/>
            <ac:spMk id="29" creationId="{40C2CF73-2E80-448C-82C4-DF84B214FA4F}"/>
          </ac:spMkLst>
        </pc:spChg>
        <pc:spChg chg="add mod">
          <ac:chgData name="Kyd Law" userId="eea39dd088786ed2" providerId="LiveId" clId="{E01C5980-304E-4966-9329-CAC7B4A42965}" dt="2021-07-21T03:15:39.262" v="490" actId="1076"/>
          <ac:spMkLst>
            <pc:docMk/>
            <pc:sldMk cId="1766791947" sldId="257"/>
            <ac:spMk id="30" creationId="{081387BB-A00A-407D-BCB2-2C2AD9F1276C}"/>
          </ac:spMkLst>
        </pc:spChg>
        <pc:spChg chg="add del mod">
          <ac:chgData name="Kyd Law" userId="eea39dd088786ed2" providerId="LiveId" clId="{E01C5980-304E-4966-9329-CAC7B4A42965}" dt="2021-07-21T03:02:57.882" v="331" actId="478"/>
          <ac:spMkLst>
            <pc:docMk/>
            <pc:sldMk cId="1766791947" sldId="257"/>
            <ac:spMk id="31" creationId="{E3FA8BB7-1FF8-4585-AABB-207A62913BD2}"/>
          </ac:spMkLst>
        </pc:spChg>
        <pc:spChg chg="add mod">
          <ac:chgData name="Kyd Law" userId="eea39dd088786ed2" providerId="LiveId" clId="{E01C5980-304E-4966-9329-CAC7B4A42965}" dt="2021-07-21T03:27:48.893" v="668" actId="208"/>
          <ac:spMkLst>
            <pc:docMk/>
            <pc:sldMk cId="1766791947" sldId="257"/>
            <ac:spMk id="32" creationId="{E7741258-BBEE-48C6-9390-E6E533148C99}"/>
          </ac:spMkLst>
        </pc:spChg>
        <pc:spChg chg="add mod">
          <ac:chgData name="Kyd Law" userId="eea39dd088786ed2" providerId="LiveId" clId="{E01C5980-304E-4966-9329-CAC7B4A42965}" dt="2021-07-21T03:18:29.624" v="520" actId="14100"/>
          <ac:spMkLst>
            <pc:docMk/>
            <pc:sldMk cId="1766791947" sldId="257"/>
            <ac:spMk id="33" creationId="{C5390870-4054-4028-A317-92A2256A4E79}"/>
          </ac:spMkLst>
        </pc:spChg>
        <pc:spChg chg="add del mod">
          <ac:chgData name="Kyd Law" userId="eea39dd088786ed2" providerId="LiveId" clId="{E01C5980-304E-4966-9329-CAC7B4A42965}" dt="2021-07-21T03:07:35.457" v="425" actId="478"/>
          <ac:spMkLst>
            <pc:docMk/>
            <pc:sldMk cId="1766791947" sldId="257"/>
            <ac:spMk id="34" creationId="{1E39337E-6BC9-4CDD-8690-54382754AAC8}"/>
          </ac:spMkLst>
        </pc:spChg>
        <pc:spChg chg="add mod">
          <ac:chgData name="Kyd Law" userId="eea39dd088786ed2" providerId="LiveId" clId="{E01C5980-304E-4966-9329-CAC7B4A42965}" dt="2021-07-21T03:12:27.074" v="453" actId="164"/>
          <ac:spMkLst>
            <pc:docMk/>
            <pc:sldMk cId="1766791947" sldId="257"/>
            <ac:spMk id="35" creationId="{024BD187-B944-4DFF-B4C8-476BF9B99A44}"/>
          </ac:spMkLst>
        </pc:spChg>
        <pc:spChg chg="add mod">
          <ac:chgData name="Kyd Law" userId="eea39dd088786ed2" providerId="LiveId" clId="{E01C5980-304E-4966-9329-CAC7B4A42965}" dt="2021-07-21T03:12:27.074" v="453" actId="164"/>
          <ac:spMkLst>
            <pc:docMk/>
            <pc:sldMk cId="1766791947" sldId="257"/>
            <ac:spMk id="36" creationId="{92A978C2-CE57-49D0-A128-8E16D20848B9}"/>
          </ac:spMkLst>
        </pc:spChg>
        <pc:spChg chg="add mod">
          <ac:chgData name="Kyd Law" userId="eea39dd088786ed2" providerId="LiveId" clId="{E01C5980-304E-4966-9329-CAC7B4A42965}" dt="2021-07-21T03:17:11.368" v="501" actId="688"/>
          <ac:spMkLst>
            <pc:docMk/>
            <pc:sldMk cId="1766791947" sldId="257"/>
            <ac:spMk id="37" creationId="{94FFEBA0-F3DF-43B6-B436-9B9F0DFD4239}"/>
          </ac:spMkLst>
        </pc:spChg>
        <pc:spChg chg="add mod">
          <ac:chgData name="Kyd Law" userId="eea39dd088786ed2" providerId="LiveId" clId="{E01C5980-304E-4966-9329-CAC7B4A42965}" dt="2021-07-21T03:27:56.153" v="670" actId="208"/>
          <ac:spMkLst>
            <pc:docMk/>
            <pc:sldMk cId="1766791947" sldId="257"/>
            <ac:spMk id="38" creationId="{51E9DD2C-3B99-4F1D-AFC1-7EDA6950D845}"/>
          </ac:spMkLst>
        </pc:spChg>
        <pc:spChg chg="add mod">
          <ac:chgData name="Kyd Law" userId="eea39dd088786ed2" providerId="LiveId" clId="{E01C5980-304E-4966-9329-CAC7B4A42965}" dt="2021-07-21T03:29:02.877" v="679" actId="688"/>
          <ac:spMkLst>
            <pc:docMk/>
            <pc:sldMk cId="1766791947" sldId="257"/>
            <ac:spMk id="39" creationId="{5C5F9F15-0A21-463E-9BD3-90190C96A4F4}"/>
          </ac:spMkLst>
        </pc:spChg>
        <pc:spChg chg="add mod">
          <ac:chgData name="Kyd Law" userId="eea39dd088786ed2" providerId="LiveId" clId="{E01C5980-304E-4966-9329-CAC7B4A42965}" dt="2021-07-21T03:12:27.074" v="453" actId="164"/>
          <ac:spMkLst>
            <pc:docMk/>
            <pc:sldMk cId="1766791947" sldId="257"/>
            <ac:spMk id="40" creationId="{8085B183-7256-4756-8C4A-9A7D5168F841}"/>
          </ac:spMkLst>
        </pc:spChg>
        <pc:spChg chg="add mod">
          <ac:chgData name="Kyd Law" userId="eea39dd088786ed2" providerId="LiveId" clId="{E01C5980-304E-4966-9329-CAC7B4A42965}" dt="2021-07-21T03:29:08.879" v="681" actId="688"/>
          <ac:spMkLst>
            <pc:docMk/>
            <pc:sldMk cId="1766791947" sldId="257"/>
            <ac:spMk id="41" creationId="{2DB0CAF1-F730-4D82-BD38-ED79F53D4BCF}"/>
          </ac:spMkLst>
        </pc:spChg>
        <pc:spChg chg="add mod">
          <ac:chgData name="Kyd Law" userId="eea39dd088786ed2" providerId="LiveId" clId="{E01C5980-304E-4966-9329-CAC7B4A42965}" dt="2021-07-21T03:17:51.629" v="511" actId="688"/>
          <ac:spMkLst>
            <pc:docMk/>
            <pc:sldMk cId="1766791947" sldId="257"/>
            <ac:spMk id="42" creationId="{053EB70A-04B6-49BC-9D10-6305D4A12BC3}"/>
          </ac:spMkLst>
        </pc:spChg>
        <pc:spChg chg="add mod">
          <ac:chgData name="Kyd Law" userId="eea39dd088786ed2" providerId="LiveId" clId="{E01C5980-304E-4966-9329-CAC7B4A42965}" dt="2021-07-21T03:12:27.074" v="453" actId="164"/>
          <ac:spMkLst>
            <pc:docMk/>
            <pc:sldMk cId="1766791947" sldId="257"/>
            <ac:spMk id="43" creationId="{18716505-3FD2-4CB4-92CE-8FC65ECEFBCB}"/>
          </ac:spMkLst>
        </pc:spChg>
        <pc:spChg chg="add mod">
          <ac:chgData name="Kyd Law" userId="eea39dd088786ed2" providerId="LiveId" clId="{E01C5980-304E-4966-9329-CAC7B4A42965}" dt="2021-07-21T03:23:54.952" v="642" actId="1076"/>
          <ac:spMkLst>
            <pc:docMk/>
            <pc:sldMk cId="1766791947" sldId="257"/>
            <ac:spMk id="172" creationId="{01A1A8A8-A5C8-4CF6-99F7-32CB544CF453}"/>
          </ac:spMkLst>
        </pc:spChg>
        <pc:spChg chg="add mod">
          <ac:chgData name="Kyd Law" userId="eea39dd088786ed2" providerId="LiveId" clId="{E01C5980-304E-4966-9329-CAC7B4A42965}" dt="2021-07-21T03:24:06.286" v="648" actId="1076"/>
          <ac:spMkLst>
            <pc:docMk/>
            <pc:sldMk cId="1766791947" sldId="257"/>
            <ac:spMk id="173" creationId="{246ED75A-0D96-4862-9291-2F0C2E178A7D}"/>
          </ac:spMkLst>
        </pc:spChg>
        <pc:spChg chg="add del mod">
          <ac:chgData name="Kyd Law" userId="eea39dd088786ed2" providerId="LiveId" clId="{E01C5980-304E-4966-9329-CAC7B4A42965}" dt="2021-07-21T03:05:57.569" v="374"/>
          <ac:spMkLst>
            <pc:docMk/>
            <pc:sldMk cId="1766791947" sldId="257"/>
            <ac:spMk id="190" creationId="{F1DCA465-C6D0-436F-9BE9-6C9844812017}"/>
          </ac:spMkLst>
        </pc:spChg>
        <pc:spChg chg="add del">
          <ac:chgData name="Kyd Law" userId="eea39dd088786ed2" providerId="LiveId" clId="{E01C5980-304E-4966-9329-CAC7B4A42965}" dt="2021-07-21T03:19:57.977" v="538" actId="478"/>
          <ac:spMkLst>
            <pc:docMk/>
            <pc:sldMk cId="1766791947" sldId="257"/>
            <ac:spMk id="374" creationId="{DDF3FB53-1DE7-4472-8F33-E99DF4D65AB9}"/>
          </ac:spMkLst>
        </pc:spChg>
        <pc:spChg chg="add del mod">
          <ac:chgData name="Kyd Law" userId="eea39dd088786ed2" providerId="LiveId" clId="{E01C5980-304E-4966-9329-CAC7B4A42965}" dt="2021-07-21T03:20:58.593" v="548" actId="11529"/>
          <ac:spMkLst>
            <pc:docMk/>
            <pc:sldMk cId="1766791947" sldId="257"/>
            <ac:spMk id="375" creationId="{075F1D50-2D60-49D0-B980-EF4FEF033B4F}"/>
          </ac:spMkLst>
        </pc:spChg>
        <pc:grpChg chg="add mod">
          <ac:chgData name="Kyd Law" userId="eea39dd088786ed2" providerId="LiveId" clId="{E01C5980-304E-4966-9329-CAC7B4A42965}" dt="2021-07-21T03:11:16.147" v="433" actId="14100"/>
          <ac:grpSpMkLst>
            <pc:docMk/>
            <pc:sldMk cId="1766791947" sldId="257"/>
            <ac:grpSpMk id="240" creationId="{C0952E95-E60E-42BD-A863-749968B6CE52}"/>
          </ac:grpSpMkLst>
        </pc:grpChg>
        <pc:grpChg chg="add mod">
          <ac:chgData name="Kyd Law" userId="eea39dd088786ed2" providerId="LiveId" clId="{E01C5980-304E-4966-9329-CAC7B4A42965}" dt="2021-07-21T03:11:52.535" v="449" actId="164"/>
          <ac:grpSpMkLst>
            <pc:docMk/>
            <pc:sldMk cId="1766791947" sldId="257"/>
            <ac:grpSpMk id="241" creationId="{7BC5BC7D-2689-44B9-93F8-3D9F44FE4037}"/>
          </ac:grpSpMkLst>
        </pc:grpChg>
        <pc:grpChg chg="add mod">
          <ac:chgData name="Kyd Law" userId="eea39dd088786ed2" providerId="LiveId" clId="{E01C5980-304E-4966-9329-CAC7B4A42965}" dt="2021-07-21T03:11:49.871" v="444" actId="164"/>
          <ac:grpSpMkLst>
            <pc:docMk/>
            <pc:sldMk cId="1766791947" sldId="257"/>
            <ac:grpSpMk id="243" creationId="{0DAC3656-155C-444F-9B65-8D75B6D5CD01}"/>
          </ac:grpSpMkLst>
        </pc:grpChg>
        <pc:grpChg chg="add mod">
          <ac:chgData name="Kyd Law" userId="eea39dd088786ed2" providerId="LiveId" clId="{E01C5980-304E-4966-9329-CAC7B4A42965}" dt="2021-07-21T03:12:50.305" v="461" actId="1076"/>
          <ac:grpSpMkLst>
            <pc:docMk/>
            <pc:sldMk cId="1766791947" sldId="257"/>
            <ac:grpSpMk id="250" creationId="{03AA477B-39C8-4DAF-8038-A8BFEDC2467D}"/>
          </ac:grpSpMkLst>
        </pc:grpChg>
        <pc:grpChg chg="add mod">
          <ac:chgData name="Kyd Law" userId="eea39dd088786ed2" providerId="LiveId" clId="{E01C5980-304E-4966-9329-CAC7B4A42965}" dt="2021-07-21T03:12:51.924" v="462" actId="1076"/>
          <ac:grpSpMkLst>
            <pc:docMk/>
            <pc:sldMk cId="1766791947" sldId="257"/>
            <ac:grpSpMk id="251" creationId="{47CE729A-F7A0-48F7-80B0-7F75278FCECA}"/>
          </ac:grpSpMkLst>
        </pc:grpChg>
        <pc:grpChg chg="add mod">
          <ac:chgData name="Kyd Law" userId="eea39dd088786ed2" providerId="LiveId" clId="{E01C5980-304E-4966-9329-CAC7B4A42965}" dt="2021-07-21T03:12:41.309" v="457" actId="1076"/>
          <ac:grpSpMkLst>
            <pc:docMk/>
            <pc:sldMk cId="1766791947" sldId="257"/>
            <ac:grpSpMk id="252" creationId="{71828E87-8E1F-405C-B4ED-FCB1CC2CD476}"/>
          </ac:grpSpMkLst>
        </pc:grpChg>
        <pc:cxnChg chg="add mod">
          <ac:chgData name="Kyd Law" userId="eea39dd088786ed2" providerId="LiveId" clId="{E01C5980-304E-4966-9329-CAC7B4A42965}" dt="2021-07-21T03:21:22.305" v="554" actId="14100"/>
          <ac:cxnSpMkLst>
            <pc:docMk/>
            <pc:sldMk cId="1766791947" sldId="257"/>
            <ac:cxnSpMk id="45" creationId="{C6EFD836-8925-4F8A-95E0-849224A28500}"/>
          </ac:cxnSpMkLst>
        </pc:cxnChg>
        <pc:cxnChg chg="add mod">
          <ac:chgData name="Kyd Law" userId="eea39dd088786ed2" providerId="LiveId" clId="{E01C5980-304E-4966-9329-CAC7B4A42965}" dt="2021-07-21T03:21:16.721" v="553" actId="688"/>
          <ac:cxnSpMkLst>
            <pc:docMk/>
            <pc:sldMk cId="1766791947" sldId="257"/>
            <ac:cxnSpMk id="51" creationId="{ECFBD6E6-9EBB-48C5-8F73-01AB52C2273B}"/>
          </ac:cxnSpMkLst>
        </pc:cxnChg>
        <pc:cxnChg chg="add mod">
          <ac:chgData name="Kyd Law" userId="eea39dd088786ed2" providerId="LiveId" clId="{E01C5980-304E-4966-9329-CAC7B4A42965}" dt="2021-07-21T03:14:08.490" v="475" actId="688"/>
          <ac:cxnSpMkLst>
            <pc:docMk/>
            <pc:sldMk cId="1766791947" sldId="257"/>
            <ac:cxnSpMk id="53" creationId="{9E83F689-7AA0-437B-B158-417C59BA4962}"/>
          </ac:cxnSpMkLst>
        </pc:cxnChg>
        <pc:cxnChg chg="add mod">
          <ac:chgData name="Kyd Law" userId="eea39dd088786ed2" providerId="LiveId" clId="{E01C5980-304E-4966-9329-CAC7B4A42965}" dt="2021-07-21T03:14:10.441" v="476" actId="14100"/>
          <ac:cxnSpMkLst>
            <pc:docMk/>
            <pc:sldMk cId="1766791947" sldId="257"/>
            <ac:cxnSpMk id="56" creationId="{7C1EEBC5-1B1B-4830-B7F5-E7F83FEF8C36}"/>
          </ac:cxnSpMkLst>
        </pc:cxnChg>
        <pc:cxnChg chg="add mod">
          <ac:chgData name="Kyd Law" userId="eea39dd088786ed2" providerId="LiveId" clId="{E01C5980-304E-4966-9329-CAC7B4A42965}" dt="2021-07-21T03:13:26.163" v="464" actId="1582"/>
          <ac:cxnSpMkLst>
            <pc:docMk/>
            <pc:sldMk cId="1766791947" sldId="257"/>
            <ac:cxnSpMk id="60" creationId="{0C8C7071-2FD5-4CA4-B32C-2DA2B1BE7801}"/>
          </ac:cxnSpMkLst>
        </pc:cxnChg>
        <pc:cxnChg chg="add mod">
          <ac:chgData name="Kyd Law" userId="eea39dd088786ed2" providerId="LiveId" clId="{E01C5980-304E-4966-9329-CAC7B4A42965}" dt="2021-07-21T03:13:26.163" v="464" actId="1582"/>
          <ac:cxnSpMkLst>
            <pc:docMk/>
            <pc:sldMk cId="1766791947" sldId="257"/>
            <ac:cxnSpMk id="63" creationId="{46207609-CC6B-46F0-93D5-A251EB8F92DA}"/>
          </ac:cxnSpMkLst>
        </pc:cxnChg>
        <pc:cxnChg chg="add mod">
          <ac:chgData name="Kyd Law" userId="eea39dd088786ed2" providerId="LiveId" clId="{E01C5980-304E-4966-9329-CAC7B4A42965}" dt="2021-07-21T03:13:40.919" v="466" actId="688"/>
          <ac:cxnSpMkLst>
            <pc:docMk/>
            <pc:sldMk cId="1766791947" sldId="257"/>
            <ac:cxnSpMk id="68" creationId="{322DDC55-FA4D-4842-8878-5F2044F5D18F}"/>
          </ac:cxnSpMkLst>
        </pc:cxnChg>
        <pc:cxnChg chg="add mod">
          <ac:chgData name="Kyd Law" userId="eea39dd088786ed2" providerId="LiveId" clId="{E01C5980-304E-4966-9329-CAC7B4A42965}" dt="2021-07-21T03:13:40.919" v="466" actId="688"/>
          <ac:cxnSpMkLst>
            <pc:docMk/>
            <pc:sldMk cId="1766791947" sldId="257"/>
            <ac:cxnSpMk id="71" creationId="{1246D327-C4BC-4A2C-8DF2-B8CAF789F03E}"/>
          </ac:cxnSpMkLst>
        </pc:cxnChg>
        <pc:cxnChg chg="add mod">
          <ac:chgData name="Kyd Law" userId="eea39dd088786ed2" providerId="LiveId" clId="{E01C5980-304E-4966-9329-CAC7B4A42965}" dt="2021-07-21T03:13:44.641" v="467" actId="688"/>
          <ac:cxnSpMkLst>
            <pc:docMk/>
            <pc:sldMk cId="1766791947" sldId="257"/>
            <ac:cxnSpMk id="74" creationId="{4A7D0D86-B572-4053-8DF4-E57FB313E62B}"/>
          </ac:cxnSpMkLst>
        </pc:cxnChg>
        <pc:cxnChg chg="add mod">
          <ac:chgData name="Kyd Law" userId="eea39dd088786ed2" providerId="LiveId" clId="{E01C5980-304E-4966-9329-CAC7B4A42965}" dt="2021-07-21T03:18:59.202" v="526" actId="14100"/>
          <ac:cxnSpMkLst>
            <pc:docMk/>
            <pc:sldMk cId="1766791947" sldId="257"/>
            <ac:cxnSpMk id="77" creationId="{FD62520A-E460-4172-92B6-17E5B7092D0A}"/>
          </ac:cxnSpMkLst>
        </pc:cxnChg>
        <pc:cxnChg chg="add mod">
          <ac:chgData name="Kyd Law" userId="eea39dd088786ed2" providerId="LiveId" clId="{E01C5980-304E-4966-9329-CAC7B4A42965}" dt="2021-07-21T03:19:33.618" v="533" actId="14100"/>
          <ac:cxnSpMkLst>
            <pc:docMk/>
            <pc:sldMk cId="1766791947" sldId="257"/>
            <ac:cxnSpMk id="80" creationId="{B40538C0-95A0-4FA4-AA0A-88BD93A170CC}"/>
          </ac:cxnSpMkLst>
        </pc:cxnChg>
        <pc:cxnChg chg="add mod">
          <ac:chgData name="Kyd Law" userId="eea39dd088786ed2" providerId="LiveId" clId="{E01C5980-304E-4966-9329-CAC7B4A42965}" dt="2021-07-21T03:18:43.120" v="523" actId="14100"/>
          <ac:cxnSpMkLst>
            <pc:docMk/>
            <pc:sldMk cId="1766791947" sldId="257"/>
            <ac:cxnSpMk id="83" creationId="{CAFC0C18-1C8B-42D8-867B-4061F07D7C4C}"/>
          </ac:cxnSpMkLst>
        </pc:cxnChg>
        <pc:cxnChg chg="add mod">
          <ac:chgData name="Kyd Law" userId="eea39dd088786ed2" providerId="LiveId" clId="{E01C5980-304E-4966-9329-CAC7B4A42965}" dt="2021-07-21T03:18:29.624" v="520" actId="14100"/>
          <ac:cxnSpMkLst>
            <pc:docMk/>
            <pc:sldMk cId="1766791947" sldId="257"/>
            <ac:cxnSpMk id="86" creationId="{CDF81171-87CA-49C9-A8FF-506BCE48610C}"/>
          </ac:cxnSpMkLst>
        </pc:cxnChg>
        <pc:cxnChg chg="add mod">
          <ac:chgData name="Kyd Law" userId="eea39dd088786ed2" providerId="LiveId" clId="{E01C5980-304E-4966-9329-CAC7B4A42965}" dt="2021-07-21T03:19:02.293" v="527" actId="14100"/>
          <ac:cxnSpMkLst>
            <pc:docMk/>
            <pc:sldMk cId="1766791947" sldId="257"/>
            <ac:cxnSpMk id="89" creationId="{72B9C1A8-CEAA-4F49-B74F-5001E0E2A075}"/>
          </ac:cxnSpMkLst>
        </pc:cxnChg>
        <pc:cxnChg chg="add mod">
          <ac:chgData name="Kyd Law" userId="eea39dd088786ed2" providerId="LiveId" clId="{E01C5980-304E-4966-9329-CAC7B4A42965}" dt="2021-07-21T03:18:55.100" v="525" actId="14100"/>
          <ac:cxnSpMkLst>
            <pc:docMk/>
            <pc:sldMk cId="1766791947" sldId="257"/>
            <ac:cxnSpMk id="92" creationId="{14D7EED6-A86A-4816-80DC-E7EDC992B3A2}"/>
          </ac:cxnSpMkLst>
        </pc:cxnChg>
        <pc:cxnChg chg="add mod">
          <ac:chgData name="Kyd Law" userId="eea39dd088786ed2" providerId="LiveId" clId="{E01C5980-304E-4966-9329-CAC7B4A42965}" dt="2021-07-21T03:19:29.954" v="532" actId="14100"/>
          <ac:cxnSpMkLst>
            <pc:docMk/>
            <pc:sldMk cId="1766791947" sldId="257"/>
            <ac:cxnSpMk id="97" creationId="{67DE34D6-2860-4CD4-A979-48721751D42A}"/>
          </ac:cxnSpMkLst>
        </pc:cxnChg>
        <pc:cxnChg chg="add mod">
          <ac:chgData name="Kyd Law" userId="eea39dd088786ed2" providerId="LiveId" clId="{E01C5980-304E-4966-9329-CAC7B4A42965}" dt="2021-07-21T03:19:24.165" v="531" actId="14100"/>
          <ac:cxnSpMkLst>
            <pc:docMk/>
            <pc:sldMk cId="1766791947" sldId="257"/>
            <ac:cxnSpMk id="101" creationId="{BEFC391F-66E9-40F9-A105-8C9B93305630}"/>
          </ac:cxnSpMkLst>
        </pc:cxnChg>
        <pc:cxnChg chg="add mod">
          <ac:chgData name="Kyd Law" userId="eea39dd088786ed2" providerId="LiveId" clId="{E01C5980-304E-4966-9329-CAC7B4A42965}" dt="2021-07-21T03:18:29.624" v="520" actId="14100"/>
          <ac:cxnSpMkLst>
            <pc:docMk/>
            <pc:sldMk cId="1766791947" sldId="257"/>
            <ac:cxnSpMk id="104" creationId="{5A0C3AEB-15AF-47F1-910F-30BC1F078A4E}"/>
          </ac:cxnSpMkLst>
        </pc:cxnChg>
        <pc:cxnChg chg="add mod">
          <ac:chgData name="Kyd Law" userId="eea39dd088786ed2" providerId="LiveId" clId="{E01C5980-304E-4966-9329-CAC7B4A42965}" dt="2021-07-21T03:21:49.954" v="559" actId="14100"/>
          <ac:cxnSpMkLst>
            <pc:docMk/>
            <pc:sldMk cId="1766791947" sldId="257"/>
            <ac:cxnSpMk id="109" creationId="{86F50CB1-358A-4DB2-9766-8AFF5C29B0D4}"/>
          </ac:cxnSpMkLst>
        </pc:cxnChg>
        <pc:cxnChg chg="add mod">
          <ac:chgData name="Kyd Law" userId="eea39dd088786ed2" providerId="LiveId" clId="{E01C5980-304E-4966-9329-CAC7B4A42965}" dt="2021-07-21T03:27:53.997" v="669" actId="208"/>
          <ac:cxnSpMkLst>
            <pc:docMk/>
            <pc:sldMk cId="1766791947" sldId="257"/>
            <ac:cxnSpMk id="112" creationId="{D6A47844-69D0-470F-B12B-E38D53F2623D}"/>
          </ac:cxnSpMkLst>
        </pc:cxnChg>
        <pc:cxnChg chg="add mod">
          <ac:chgData name="Kyd Law" userId="eea39dd088786ed2" providerId="LiveId" clId="{E01C5980-304E-4966-9329-CAC7B4A42965}" dt="2021-07-21T03:22:16.638" v="585" actId="14100"/>
          <ac:cxnSpMkLst>
            <pc:docMk/>
            <pc:sldMk cId="1766791947" sldId="257"/>
            <ac:cxnSpMk id="115" creationId="{7C53586A-3C59-43E5-B5CC-792679865D4E}"/>
          </ac:cxnSpMkLst>
        </pc:cxnChg>
        <pc:cxnChg chg="add mod">
          <ac:chgData name="Kyd Law" userId="eea39dd088786ed2" providerId="LiveId" clId="{E01C5980-304E-4966-9329-CAC7B4A42965}" dt="2021-07-21T03:21:31.797" v="556" actId="1582"/>
          <ac:cxnSpMkLst>
            <pc:docMk/>
            <pc:sldMk cId="1766791947" sldId="257"/>
            <ac:cxnSpMk id="118" creationId="{EB38C7D3-32A7-40D9-B2E8-C9B8E09FDEC5}"/>
          </ac:cxnSpMkLst>
        </pc:cxnChg>
        <pc:cxnChg chg="add mod">
          <ac:chgData name="Kyd Law" userId="eea39dd088786ed2" providerId="LiveId" clId="{E01C5980-304E-4966-9329-CAC7B4A42965}" dt="2021-07-21T03:17:51.629" v="511" actId="688"/>
          <ac:cxnSpMkLst>
            <pc:docMk/>
            <pc:sldMk cId="1766791947" sldId="257"/>
            <ac:cxnSpMk id="121" creationId="{BFFC7F6E-5C0A-430B-BB36-1AC975A8FE0C}"/>
          </ac:cxnSpMkLst>
        </pc:cxnChg>
        <pc:cxnChg chg="add mod">
          <ac:chgData name="Kyd Law" userId="eea39dd088786ed2" providerId="LiveId" clId="{E01C5980-304E-4966-9329-CAC7B4A42965}" dt="2021-07-21T03:29:08.879" v="681" actId="688"/>
          <ac:cxnSpMkLst>
            <pc:docMk/>
            <pc:sldMk cId="1766791947" sldId="257"/>
            <ac:cxnSpMk id="124" creationId="{823D9548-9185-4333-9798-BB480E6693E8}"/>
          </ac:cxnSpMkLst>
        </pc:cxnChg>
        <pc:cxnChg chg="add mod">
          <ac:chgData name="Kyd Law" userId="eea39dd088786ed2" providerId="LiveId" clId="{E01C5980-304E-4966-9329-CAC7B4A42965}" dt="2021-07-21T03:29:08.879" v="681" actId="688"/>
          <ac:cxnSpMkLst>
            <pc:docMk/>
            <pc:sldMk cId="1766791947" sldId="257"/>
            <ac:cxnSpMk id="127" creationId="{BC159D34-145A-4E0D-B150-850B9DBE5B1D}"/>
          </ac:cxnSpMkLst>
        </pc:cxnChg>
        <pc:cxnChg chg="add mod">
          <ac:chgData name="Kyd Law" userId="eea39dd088786ed2" providerId="LiveId" clId="{E01C5980-304E-4966-9329-CAC7B4A42965}" dt="2021-07-21T03:29:02.877" v="679" actId="688"/>
          <ac:cxnSpMkLst>
            <pc:docMk/>
            <pc:sldMk cId="1766791947" sldId="257"/>
            <ac:cxnSpMk id="131" creationId="{33D767B4-4F9C-4E91-8162-57D6AF26D789}"/>
          </ac:cxnSpMkLst>
        </pc:cxnChg>
        <pc:cxnChg chg="add mod">
          <ac:chgData name="Kyd Law" userId="eea39dd088786ed2" providerId="LiveId" clId="{E01C5980-304E-4966-9329-CAC7B4A42965}" dt="2021-07-21T03:29:02.877" v="679" actId="688"/>
          <ac:cxnSpMkLst>
            <pc:docMk/>
            <pc:sldMk cId="1766791947" sldId="257"/>
            <ac:cxnSpMk id="134" creationId="{D7BB1AAE-79ED-4361-9C5C-63EE20CEF6EE}"/>
          </ac:cxnSpMkLst>
        </pc:cxnChg>
        <pc:cxnChg chg="add mod">
          <ac:chgData name="Kyd Law" userId="eea39dd088786ed2" providerId="LiveId" clId="{E01C5980-304E-4966-9329-CAC7B4A42965}" dt="2021-07-21T03:18:11.940" v="516" actId="688"/>
          <ac:cxnSpMkLst>
            <pc:docMk/>
            <pc:sldMk cId="1766791947" sldId="257"/>
            <ac:cxnSpMk id="138" creationId="{87A8177B-D940-41C0-8CA4-ED9015977E89}"/>
          </ac:cxnSpMkLst>
        </pc:cxnChg>
        <pc:cxnChg chg="add mod">
          <ac:chgData name="Kyd Law" userId="eea39dd088786ed2" providerId="LiveId" clId="{E01C5980-304E-4966-9329-CAC7B4A42965}" dt="2021-07-21T03:17:11.368" v="501" actId="688"/>
          <ac:cxnSpMkLst>
            <pc:docMk/>
            <pc:sldMk cId="1766791947" sldId="257"/>
            <ac:cxnSpMk id="141" creationId="{D28C42C9-ADA5-401F-AD26-058E7BB2D77C}"/>
          </ac:cxnSpMkLst>
        </pc:cxnChg>
        <pc:cxnChg chg="add mod">
          <ac:chgData name="Kyd Law" userId="eea39dd088786ed2" providerId="LiveId" clId="{E01C5980-304E-4966-9329-CAC7B4A42965}" dt="2021-07-21T03:16:58.354" v="499" actId="1582"/>
          <ac:cxnSpMkLst>
            <pc:docMk/>
            <pc:sldMk cId="1766791947" sldId="257"/>
            <ac:cxnSpMk id="144" creationId="{B6D04D23-0B1F-425C-9D46-8BF8007BF570}"/>
          </ac:cxnSpMkLst>
        </pc:cxnChg>
        <pc:cxnChg chg="add mod">
          <ac:chgData name="Kyd Law" userId="eea39dd088786ed2" providerId="LiveId" clId="{E01C5980-304E-4966-9329-CAC7B4A42965}" dt="2021-07-21T03:17:53.459" v="512" actId="14100"/>
          <ac:cxnSpMkLst>
            <pc:docMk/>
            <pc:sldMk cId="1766791947" sldId="257"/>
            <ac:cxnSpMk id="147" creationId="{3B83D41D-6166-46E3-B868-C7D10C275011}"/>
          </ac:cxnSpMkLst>
        </pc:cxnChg>
        <pc:cxnChg chg="add mod">
          <ac:chgData name="Kyd Law" userId="eea39dd088786ed2" providerId="LiveId" clId="{E01C5980-304E-4966-9329-CAC7B4A42965}" dt="2021-07-21T03:16:58.354" v="499" actId="1582"/>
          <ac:cxnSpMkLst>
            <pc:docMk/>
            <pc:sldMk cId="1766791947" sldId="257"/>
            <ac:cxnSpMk id="150" creationId="{CA1C8D33-80F4-42B6-8A9F-52561678AACB}"/>
          </ac:cxnSpMkLst>
        </pc:cxnChg>
        <pc:cxnChg chg="add mod">
          <ac:chgData name="Kyd Law" userId="eea39dd088786ed2" providerId="LiveId" clId="{E01C5980-304E-4966-9329-CAC7B4A42965}" dt="2021-07-21T03:19:42.509" v="535" actId="14100"/>
          <ac:cxnSpMkLst>
            <pc:docMk/>
            <pc:sldMk cId="1766791947" sldId="257"/>
            <ac:cxnSpMk id="153" creationId="{AAB605E1-D53A-4775-929D-97B7D07170F6}"/>
          </ac:cxnSpMkLst>
        </pc:cxnChg>
        <pc:cxnChg chg="add del mod">
          <ac:chgData name="Kyd Law" userId="eea39dd088786ed2" providerId="LiveId" clId="{E01C5980-304E-4966-9329-CAC7B4A42965}" dt="2021-07-21T03:21:10.315" v="551" actId="478"/>
          <ac:cxnSpMkLst>
            <pc:docMk/>
            <pc:sldMk cId="1766791947" sldId="257"/>
            <ac:cxnSpMk id="156" creationId="{3B3A134B-EB73-4AC1-B70D-CA4292626A3C}"/>
          </ac:cxnSpMkLst>
        </pc:cxnChg>
        <pc:cxnChg chg="add del mod">
          <ac:chgData name="Kyd Law" userId="eea39dd088786ed2" providerId="LiveId" clId="{E01C5980-304E-4966-9329-CAC7B4A42965}" dt="2021-07-21T03:02:31.222" v="319" actId="478"/>
          <ac:cxnSpMkLst>
            <pc:docMk/>
            <pc:sldMk cId="1766791947" sldId="257"/>
            <ac:cxnSpMk id="159" creationId="{887C7D1F-02B7-422D-8475-F6A51E7274EE}"/>
          </ac:cxnSpMkLst>
        </pc:cxnChg>
        <pc:cxnChg chg="add mod">
          <ac:chgData name="Kyd Law" userId="eea39dd088786ed2" providerId="LiveId" clId="{E01C5980-304E-4966-9329-CAC7B4A42965}" dt="2021-07-21T03:27:47.384" v="667" actId="208"/>
          <ac:cxnSpMkLst>
            <pc:docMk/>
            <pc:sldMk cId="1766791947" sldId="257"/>
            <ac:cxnSpMk id="162" creationId="{94CC165E-4960-4406-93A9-F3CF2B9F1FD6}"/>
          </ac:cxnSpMkLst>
        </pc:cxnChg>
        <pc:cxnChg chg="add mod">
          <ac:chgData name="Kyd Law" userId="eea39dd088786ed2" providerId="LiveId" clId="{E01C5980-304E-4966-9329-CAC7B4A42965}" dt="2021-07-21T03:22:53.361" v="619" actId="14100"/>
          <ac:cxnSpMkLst>
            <pc:docMk/>
            <pc:sldMk cId="1766791947" sldId="257"/>
            <ac:cxnSpMk id="165" creationId="{52E164B9-E208-4AB2-BC2E-E28BA5654D96}"/>
          </ac:cxnSpMkLst>
        </pc:cxnChg>
        <pc:cxnChg chg="add mod">
          <ac:chgData name="Kyd Law" userId="eea39dd088786ed2" providerId="LiveId" clId="{E01C5980-304E-4966-9329-CAC7B4A42965}" dt="2021-07-21T03:18:27.191" v="519" actId="14100"/>
          <ac:cxnSpMkLst>
            <pc:docMk/>
            <pc:sldMk cId="1766791947" sldId="257"/>
            <ac:cxnSpMk id="169" creationId="{20B13055-586B-4FDD-987B-CCB3974843F1}"/>
          </ac:cxnSpMkLst>
        </pc:cxnChg>
        <pc:cxnChg chg="add mod">
          <ac:chgData name="Kyd Law" userId="eea39dd088786ed2" providerId="LiveId" clId="{E01C5980-304E-4966-9329-CAC7B4A42965}" dt="2021-07-21T03:15:08.484" v="481" actId="14100"/>
          <ac:cxnSpMkLst>
            <pc:docMk/>
            <pc:sldMk cId="1766791947" sldId="257"/>
            <ac:cxnSpMk id="174" creationId="{DC83D36A-4058-4351-8B48-64A704F966E6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78" creationId="{E6121569-74E2-4736-BDC1-06505117A75A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81" creationId="{7849DA23-26A8-4EEB-9CE8-E95E85F59768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84" creationId="{444B6C01-42DD-4215-9CE3-712FBDE18B73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91" creationId="{2EDE2045-02B1-43D1-8CB6-8ABBD9785EB4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95" creationId="{3F7EA4A7-F476-496F-8DC2-BFF14DA55DE5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198" creationId="{9E7756E8-DEB8-438A-BAB1-16ED5FC3A2A1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203" creationId="{66C4C7AC-DB62-438F-ACF6-F56668900D7C}"/>
          </ac:cxnSpMkLst>
        </pc:cxnChg>
        <pc:cxnChg chg="add mod">
          <ac:chgData name="Kyd Law" userId="eea39dd088786ed2" providerId="LiveId" clId="{E01C5980-304E-4966-9329-CAC7B4A42965}" dt="2021-07-21T03:15:04.756" v="480" actId="1582"/>
          <ac:cxnSpMkLst>
            <pc:docMk/>
            <pc:sldMk cId="1766791947" sldId="257"/>
            <ac:cxnSpMk id="206" creationId="{6DAAC4F5-E6B9-4B6C-9CD4-F834B0C8392D}"/>
          </ac:cxnSpMkLst>
        </pc:cxnChg>
        <pc:cxnChg chg="add mod">
          <ac:chgData name="Kyd Law" userId="eea39dd088786ed2" providerId="LiveId" clId="{E01C5980-304E-4966-9329-CAC7B4A42965}" dt="2021-07-21T03:26:56.351" v="651" actId="208"/>
          <ac:cxnSpMkLst>
            <pc:docMk/>
            <pc:sldMk cId="1766791947" sldId="257"/>
            <ac:cxnSpMk id="209" creationId="{B07B7B22-A1C0-49D3-A649-ED36C723DA9B}"/>
          </ac:cxnSpMkLst>
        </pc:cxnChg>
        <pc:cxnChg chg="add mod">
          <ac:chgData name="Kyd Law" userId="eea39dd088786ed2" providerId="LiveId" clId="{E01C5980-304E-4966-9329-CAC7B4A42965}" dt="2021-07-21T03:28:55.338" v="678" actId="1582"/>
          <ac:cxnSpMkLst>
            <pc:docMk/>
            <pc:sldMk cId="1766791947" sldId="257"/>
            <ac:cxnSpMk id="212" creationId="{D1A7382A-B99A-44E5-9144-72A32D005457}"/>
          </ac:cxnSpMkLst>
        </pc:cxnChg>
        <pc:cxnChg chg="add mod">
          <ac:chgData name="Kyd Law" userId="eea39dd088786ed2" providerId="LiveId" clId="{E01C5980-304E-4966-9329-CAC7B4A42965}" dt="2021-07-21T03:16:37.435" v="498" actId="1582"/>
          <ac:cxnSpMkLst>
            <pc:docMk/>
            <pc:sldMk cId="1766791947" sldId="257"/>
            <ac:cxnSpMk id="217" creationId="{22E56BB5-C55B-4B61-9996-AE907DC47265}"/>
          </ac:cxnSpMkLst>
        </pc:cxnChg>
        <pc:cxnChg chg="add mod">
          <ac:chgData name="Kyd Law" userId="eea39dd088786ed2" providerId="LiveId" clId="{E01C5980-304E-4966-9329-CAC7B4A42965}" dt="2021-07-21T03:16:37.435" v="498" actId="1582"/>
          <ac:cxnSpMkLst>
            <pc:docMk/>
            <pc:sldMk cId="1766791947" sldId="257"/>
            <ac:cxnSpMk id="220" creationId="{CB4EF1DF-0426-4C9E-9D76-7247A8D066A6}"/>
          </ac:cxnSpMkLst>
        </pc:cxnChg>
        <pc:cxnChg chg="add mod">
          <ac:chgData name="Kyd Law" userId="eea39dd088786ed2" providerId="LiveId" clId="{E01C5980-304E-4966-9329-CAC7B4A42965}" dt="2021-07-21T03:16:37.435" v="498" actId="1582"/>
          <ac:cxnSpMkLst>
            <pc:docMk/>
            <pc:sldMk cId="1766791947" sldId="257"/>
            <ac:cxnSpMk id="223" creationId="{0D5EB05F-037A-4ADB-B768-DB4C67E7C4BD}"/>
          </ac:cxnSpMkLst>
        </pc:cxnChg>
        <pc:cxnChg chg="add mod">
          <ac:chgData name="Kyd Law" userId="eea39dd088786ed2" providerId="LiveId" clId="{E01C5980-304E-4966-9329-CAC7B4A42965}" dt="2021-07-21T03:28:37.803" v="677" actId="688"/>
          <ac:cxnSpMkLst>
            <pc:docMk/>
            <pc:sldMk cId="1766791947" sldId="257"/>
            <ac:cxnSpMk id="226" creationId="{D5BB700E-1204-4334-A303-BED33ED38AD9}"/>
          </ac:cxnSpMkLst>
        </pc:cxnChg>
        <pc:cxnChg chg="add mod">
          <ac:chgData name="Kyd Law" userId="eea39dd088786ed2" providerId="LiveId" clId="{E01C5980-304E-4966-9329-CAC7B4A42965}" dt="2021-07-21T03:28:37.803" v="677" actId="688"/>
          <ac:cxnSpMkLst>
            <pc:docMk/>
            <pc:sldMk cId="1766791947" sldId="257"/>
            <ac:cxnSpMk id="229" creationId="{26E2FDF7-AA0E-4766-8508-5E79AAE6168C}"/>
          </ac:cxnSpMkLst>
        </pc:cxnChg>
        <pc:cxnChg chg="add mod">
          <ac:chgData name="Kyd Law" userId="eea39dd088786ed2" providerId="LiveId" clId="{E01C5980-304E-4966-9329-CAC7B4A42965}" dt="2021-07-21T03:16:37.435" v="498" actId="1582"/>
          <ac:cxnSpMkLst>
            <pc:docMk/>
            <pc:sldMk cId="1766791947" sldId="257"/>
            <ac:cxnSpMk id="233" creationId="{A0F95B37-93F7-486C-898A-90BC535D85C9}"/>
          </ac:cxnSpMkLst>
        </pc:cxnChg>
        <pc:cxnChg chg="add mod">
          <ac:chgData name="Kyd Law" userId="eea39dd088786ed2" providerId="LiveId" clId="{E01C5980-304E-4966-9329-CAC7B4A42965}" dt="2021-07-21T03:16:37.435" v="498" actId="1582"/>
          <ac:cxnSpMkLst>
            <pc:docMk/>
            <pc:sldMk cId="1766791947" sldId="257"/>
            <ac:cxnSpMk id="237" creationId="{E3CCDFDF-84C9-4269-95F0-3B021C2CBFBD}"/>
          </ac:cxnSpMkLst>
        </pc:cxnChg>
        <pc:cxnChg chg="add del">
          <ac:chgData name="Kyd Law" userId="eea39dd088786ed2" providerId="LiveId" clId="{E01C5980-304E-4966-9329-CAC7B4A42965}" dt="2021-07-21T03:20:55.521" v="545" actId="11529"/>
          <ac:cxnSpMkLst>
            <pc:docMk/>
            <pc:sldMk cId="1766791947" sldId="257"/>
            <ac:cxnSpMk id="377" creationId="{4C14CA93-55F1-4A9C-B52E-B04A804D4A45}"/>
          </ac:cxnSpMkLst>
        </pc:cxnChg>
        <pc:cxnChg chg="add mod">
          <ac:chgData name="Kyd Law" userId="eea39dd088786ed2" providerId="LiveId" clId="{E01C5980-304E-4966-9329-CAC7B4A42965}" dt="2021-07-21T03:22:42.628" v="604" actId="14100"/>
          <ac:cxnSpMkLst>
            <pc:docMk/>
            <pc:sldMk cId="1766791947" sldId="257"/>
            <ac:cxnSpMk id="391" creationId="{F4DA39EA-14AC-4100-91EC-16E9E73415D2}"/>
          </ac:cxnSpMkLst>
        </pc:cxnChg>
      </pc:sldChg>
      <pc:sldChg chg="addSp delSp modSp new mod">
        <pc:chgData name="Kyd Law" userId="eea39dd088786ed2" providerId="LiveId" clId="{E01C5980-304E-4966-9329-CAC7B4A42965}" dt="2021-07-18T18:15:40.381" v="141" actId="1076"/>
        <pc:sldMkLst>
          <pc:docMk/>
          <pc:sldMk cId="472301040" sldId="259"/>
        </pc:sldMkLst>
        <pc:spChg chg="del">
          <ac:chgData name="Kyd Law" userId="eea39dd088786ed2" providerId="LiveId" clId="{E01C5980-304E-4966-9329-CAC7B4A42965}" dt="2021-07-18T18:07:12.421" v="2" actId="478"/>
          <ac:spMkLst>
            <pc:docMk/>
            <pc:sldMk cId="472301040" sldId="259"/>
            <ac:spMk id="2" creationId="{B8B1E6E8-F435-4BE2-B4A4-1F93D91B2E07}"/>
          </ac:spMkLst>
        </pc:spChg>
        <pc:spChg chg="del">
          <ac:chgData name="Kyd Law" userId="eea39dd088786ed2" providerId="LiveId" clId="{E01C5980-304E-4966-9329-CAC7B4A42965}" dt="2021-07-18T18:07:11.331" v="1" actId="478"/>
          <ac:spMkLst>
            <pc:docMk/>
            <pc:sldMk cId="472301040" sldId="259"/>
            <ac:spMk id="3" creationId="{CBE5E60D-2E00-4137-B5B7-89625F48C4EF}"/>
          </ac:spMkLst>
        </pc:spChg>
        <pc:spChg chg="add del mod">
          <ac:chgData name="Kyd Law" userId="eea39dd088786ed2" providerId="LiveId" clId="{E01C5980-304E-4966-9329-CAC7B4A42965}" dt="2021-07-18T18:08:11.594" v="15" actId="478"/>
          <ac:spMkLst>
            <pc:docMk/>
            <pc:sldMk cId="472301040" sldId="259"/>
            <ac:spMk id="4" creationId="{216A538F-DED8-48B6-863E-FF5F6B163745}"/>
          </ac:spMkLst>
        </pc:spChg>
        <pc:spChg chg="add del mod">
          <ac:chgData name="Kyd Law" userId="eea39dd088786ed2" providerId="LiveId" clId="{E01C5980-304E-4966-9329-CAC7B4A42965}" dt="2021-07-18T18:09:46.561" v="38" actId="478"/>
          <ac:spMkLst>
            <pc:docMk/>
            <pc:sldMk cId="472301040" sldId="259"/>
            <ac:spMk id="5" creationId="{7435C3F7-A6F5-4999-BF8C-B21D08B070F3}"/>
          </ac:spMkLst>
        </pc:spChg>
        <pc:spChg chg="add del mod">
          <ac:chgData name="Kyd Law" userId="eea39dd088786ed2" providerId="LiveId" clId="{E01C5980-304E-4966-9329-CAC7B4A42965}" dt="2021-07-18T18:08:12.701" v="16" actId="478"/>
          <ac:spMkLst>
            <pc:docMk/>
            <pc:sldMk cId="472301040" sldId="259"/>
            <ac:spMk id="6" creationId="{7A24D429-F216-4E57-AFC5-D9E7DCFAACD4}"/>
          </ac:spMkLst>
        </pc:spChg>
        <pc:spChg chg="add del mod">
          <ac:chgData name="Kyd Law" userId="eea39dd088786ed2" providerId="LiveId" clId="{E01C5980-304E-4966-9329-CAC7B4A42965}" dt="2021-07-18T18:09:31.392" v="33" actId="478"/>
          <ac:spMkLst>
            <pc:docMk/>
            <pc:sldMk cId="472301040" sldId="259"/>
            <ac:spMk id="7" creationId="{4750D794-4DF6-4A38-A6A0-F9DAA45BF5EE}"/>
          </ac:spMkLst>
        </pc:spChg>
        <pc:spChg chg="add del mod">
          <ac:chgData name="Kyd Law" userId="eea39dd088786ed2" providerId="LiveId" clId="{E01C5980-304E-4966-9329-CAC7B4A42965}" dt="2021-07-18T18:09:46.561" v="38" actId="478"/>
          <ac:spMkLst>
            <pc:docMk/>
            <pc:sldMk cId="472301040" sldId="259"/>
            <ac:spMk id="8" creationId="{C86F1523-7CEC-48D7-A221-4C63FCC94613}"/>
          </ac:spMkLst>
        </pc:spChg>
        <pc:spChg chg="add del mod">
          <ac:chgData name="Kyd Law" userId="eea39dd088786ed2" providerId="LiveId" clId="{E01C5980-304E-4966-9329-CAC7B4A42965}" dt="2021-07-18T18:10:16.980" v="44" actId="478"/>
          <ac:spMkLst>
            <pc:docMk/>
            <pc:sldMk cId="472301040" sldId="259"/>
            <ac:spMk id="9" creationId="{43E39F08-ACBD-4F2B-98DE-BDDBCBD1405E}"/>
          </ac:spMkLst>
        </pc:spChg>
        <pc:spChg chg="add del mod">
          <ac:chgData name="Kyd Law" userId="eea39dd088786ed2" providerId="LiveId" clId="{E01C5980-304E-4966-9329-CAC7B4A42965}" dt="2021-07-18T18:10:20.784" v="46" actId="478"/>
          <ac:spMkLst>
            <pc:docMk/>
            <pc:sldMk cId="472301040" sldId="259"/>
            <ac:spMk id="10" creationId="{425406D1-3852-4D19-9039-C4C5E0FCE8EB}"/>
          </ac:spMkLst>
        </pc:spChg>
        <pc:spChg chg="add del mod">
          <ac:chgData name="Kyd Law" userId="eea39dd088786ed2" providerId="LiveId" clId="{E01C5980-304E-4966-9329-CAC7B4A42965}" dt="2021-07-18T18:10:23.611" v="48" actId="478"/>
          <ac:spMkLst>
            <pc:docMk/>
            <pc:sldMk cId="472301040" sldId="259"/>
            <ac:spMk id="11" creationId="{06FED930-97B6-47F8-8A0D-B1EB3348B634}"/>
          </ac:spMkLst>
        </pc:spChg>
        <pc:spChg chg="add mod">
          <ac:chgData name="Kyd Law" userId="eea39dd088786ed2" providerId="LiveId" clId="{E01C5980-304E-4966-9329-CAC7B4A42965}" dt="2021-07-18T18:14:19.435" v="138" actId="1076"/>
          <ac:spMkLst>
            <pc:docMk/>
            <pc:sldMk cId="472301040" sldId="259"/>
            <ac:spMk id="13" creationId="{FA7B0200-89B8-44BA-948F-9E7BF3B749BD}"/>
          </ac:spMkLst>
        </pc:spChg>
        <pc:spChg chg="add mod">
          <ac:chgData name="Kyd Law" userId="eea39dd088786ed2" providerId="LiveId" clId="{E01C5980-304E-4966-9329-CAC7B4A42965}" dt="2021-07-18T18:14:22.427" v="139" actId="1076"/>
          <ac:spMkLst>
            <pc:docMk/>
            <pc:sldMk cId="472301040" sldId="259"/>
            <ac:spMk id="14" creationId="{86AEA4B5-06AF-4AA9-8677-ECAF385371F0}"/>
          </ac:spMkLst>
        </pc:spChg>
        <pc:spChg chg="add mod">
          <ac:chgData name="Kyd Law" userId="eea39dd088786ed2" providerId="LiveId" clId="{E01C5980-304E-4966-9329-CAC7B4A42965}" dt="2021-07-18T18:15:40.381" v="141" actId="1076"/>
          <ac:spMkLst>
            <pc:docMk/>
            <pc:sldMk cId="472301040" sldId="259"/>
            <ac:spMk id="15" creationId="{862365A2-DE3A-4487-B88B-F83E645401C3}"/>
          </ac:spMkLst>
        </pc:spChg>
        <pc:graphicFrameChg chg="add mod modGraphic">
          <ac:chgData name="Kyd Law" userId="eea39dd088786ed2" providerId="LiveId" clId="{E01C5980-304E-4966-9329-CAC7B4A42965}" dt="2021-07-18T18:12:23.240" v="79" actId="20577"/>
          <ac:graphicFrameMkLst>
            <pc:docMk/>
            <pc:sldMk cId="472301040" sldId="259"/>
            <ac:graphicFrameMk id="12" creationId="{C5263209-655A-45D0-9533-B38BCBE3838E}"/>
          </ac:graphicFrameMkLst>
        </pc:graphicFrameChg>
      </pc:sldChg>
      <pc:sldChg chg="addSp delSp modSp new mod">
        <pc:chgData name="Kyd Law" userId="eea39dd088786ed2" providerId="LiveId" clId="{E01C5980-304E-4966-9329-CAC7B4A42965}" dt="2021-07-26T02:07:41.333" v="1638" actId="14100"/>
        <pc:sldMkLst>
          <pc:docMk/>
          <pc:sldMk cId="201258108" sldId="260"/>
        </pc:sldMkLst>
        <pc:spChg chg="del">
          <ac:chgData name="Kyd Law" userId="eea39dd088786ed2" providerId="LiveId" clId="{E01C5980-304E-4966-9329-CAC7B4A42965}" dt="2021-07-26T01:22:29.062" v="683" actId="478"/>
          <ac:spMkLst>
            <pc:docMk/>
            <pc:sldMk cId="201258108" sldId="260"/>
            <ac:spMk id="2" creationId="{64994E63-DDC5-4679-A5F2-73147CD43C31}"/>
          </ac:spMkLst>
        </pc:spChg>
        <pc:spChg chg="del">
          <ac:chgData name="Kyd Law" userId="eea39dd088786ed2" providerId="LiveId" clId="{E01C5980-304E-4966-9329-CAC7B4A42965}" dt="2021-07-26T01:22:30.458" v="684" actId="478"/>
          <ac:spMkLst>
            <pc:docMk/>
            <pc:sldMk cId="201258108" sldId="260"/>
            <ac:spMk id="3" creationId="{FCF7DE40-213A-4842-A761-266F55C57E56}"/>
          </ac:spMkLst>
        </pc:spChg>
        <pc:spChg chg="add del mod">
          <ac:chgData name="Kyd Law" userId="eea39dd088786ed2" providerId="LiveId" clId="{E01C5980-304E-4966-9329-CAC7B4A42965}" dt="2021-07-26T01:22:53.432" v="692" actId="11529"/>
          <ac:spMkLst>
            <pc:docMk/>
            <pc:sldMk cId="201258108" sldId="260"/>
            <ac:spMk id="4" creationId="{8931BE00-FEF4-419C-A8B7-1692D36557C5}"/>
          </ac:spMkLst>
        </pc:spChg>
        <pc:spChg chg="add del mod">
          <ac:chgData name="Kyd Law" userId="eea39dd088786ed2" providerId="LiveId" clId="{E01C5980-304E-4966-9329-CAC7B4A42965}" dt="2021-07-26T01:23:39.047" v="698" actId="478"/>
          <ac:spMkLst>
            <pc:docMk/>
            <pc:sldMk cId="201258108" sldId="260"/>
            <ac:spMk id="5" creationId="{846FB916-87D9-42BC-94A7-ABA1316E2C34}"/>
          </ac:spMkLst>
        </pc:spChg>
        <pc:spChg chg="add mod ord">
          <ac:chgData name="Kyd Law" userId="eea39dd088786ed2" providerId="LiveId" clId="{E01C5980-304E-4966-9329-CAC7B4A42965}" dt="2021-07-26T01:39:59.540" v="986" actId="1076"/>
          <ac:spMkLst>
            <pc:docMk/>
            <pc:sldMk cId="201258108" sldId="260"/>
            <ac:spMk id="6" creationId="{2B1886ED-410A-4EF5-A35E-75E29E0F718F}"/>
          </ac:spMkLst>
        </pc:spChg>
        <pc:spChg chg="add del mod ord">
          <ac:chgData name="Kyd Law" userId="eea39dd088786ed2" providerId="LiveId" clId="{E01C5980-304E-4966-9329-CAC7B4A42965}" dt="2021-07-26T01:26:15.282" v="733" actId="478"/>
          <ac:spMkLst>
            <pc:docMk/>
            <pc:sldMk cId="201258108" sldId="260"/>
            <ac:spMk id="7" creationId="{78545BEA-59CD-4746-BE9B-F11FBD640547}"/>
          </ac:spMkLst>
        </pc:spChg>
        <pc:spChg chg="add mod ord">
          <ac:chgData name="Kyd Law" userId="eea39dd088786ed2" providerId="LiveId" clId="{E01C5980-304E-4966-9329-CAC7B4A42965}" dt="2021-07-26T01:25:59.395" v="730" actId="207"/>
          <ac:spMkLst>
            <pc:docMk/>
            <pc:sldMk cId="201258108" sldId="260"/>
            <ac:spMk id="8" creationId="{0E1CA8A0-1549-4AE5-8DC0-5E48801B407D}"/>
          </ac:spMkLst>
        </pc:spChg>
        <pc:spChg chg="add del">
          <ac:chgData name="Kyd Law" userId="eea39dd088786ed2" providerId="LiveId" clId="{E01C5980-304E-4966-9329-CAC7B4A42965}" dt="2021-07-26T01:26:23.339" v="735" actId="478"/>
          <ac:spMkLst>
            <pc:docMk/>
            <pc:sldMk cId="201258108" sldId="260"/>
            <ac:spMk id="14" creationId="{90AE4696-6DEA-42F5-A45C-9315655F13D7}"/>
          </ac:spMkLst>
        </pc:spChg>
        <pc:spChg chg="add mod">
          <ac:chgData name="Kyd Law" userId="eea39dd088786ed2" providerId="LiveId" clId="{E01C5980-304E-4966-9329-CAC7B4A42965}" dt="2021-07-26T01:39:59.540" v="986" actId="1076"/>
          <ac:spMkLst>
            <pc:docMk/>
            <pc:sldMk cId="201258108" sldId="260"/>
            <ac:spMk id="15" creationId="{E916EDCD-E565-4C99-A92E-6157FD850CA1}"/>
          </ac:spMkLst>
        </pc:spChg>
        <pc:spChg chg="add mod">
          <ac:chgData name="Kyd Law" userId="eea39dd088786ed2" providerId="LiveId" clId="{E01C5980-304E-4966-9329-CAC7B4A42965}" dt="2021-07-26T01:54:55.639" v="1307" actId="14100"/>
          <ac:spMkLst>
            <pc:docMk/>
            <pc:sldMk cId="201258108" sldId="260"/>
            <ac:spMk id="19" creationId="{1CB22A81-FA1D-49B5-B5C4-0CFFCE2BCFE4}"/>
          </ac:spMkLst>
        </pc:spChg>
        <pc:spChg chg="add mod">
          <ac:chgData name="Kyd Law" userId="eea39dd088786ed2" providerId="LiveId" clId="{E01C5980-304E-4966-9329-CAC7B4A42965}" dt="2021-07-26T02:04:53.454" v="1619" actId="1076"/>
          <ac:spMkLst>
            <pc:docMk/>
            <pc:sldMk cId="201258108" sldId="260"/>
            <ac:spMk id="20" creationId="{8576E17F-5847-434B-8085-8FCB922D3CEE}"/>
          </ac:spMkLst>
        </pc:spChg>
        <pc:spChg chg="add mod">
          <ac:chgData name="Kyd Law" userId="eea39dd088786ed2" providerId="LiveId" clId="{E01C5980-304E-4966-9329-CAC7B4A42965}" dt="2021-07-26T01:46:12.086" v="1113" actId="1076"/>
          <ac:spMkLst>
            <pc:docMk/>
            <pc:sldMk cId="201258108" sldId="260"/>
            <ac:spMk id="21" creationId="{F2396310-8227-41FE-9442-0CFA335BF679}"/>
          </ac:spMkLst>
        </pc:spChg>
        <pc:spChg chg="add mod">
          <ac:chgData name="Kyd Law" userId="eea39dd088786ed2" providerId="LiveId" clId="{E01C5980-304E-4966-9329-CAC7B4A42965}" dt="2021-07-26T01:48:35.399" v="1168" actId="1076"/>
          <ac:spMkLst>
            <pc:docMk/>
            <pc:sldMk cId="201258108" sldId="260"/>
            <ac:spMk id="22" creationId="{ED053982-EE8A-46D1-A918-3A8A5912D5F3}"/>
          </ac:spMkLst>
        </pc:spChg>
        <pc:spChg chg="add mod">
          <ac:chgData name="Kyd Law" userId="eea39dd088786ed2" providerId="LiveId" clId="{E01C5980-304E-4966-9329-CAC7B4A42965}" dt="2021-07-26T01:29:31.085" v="822" actId="14100"/>
          <ac:spMkLst>
            <pc:docMk/>
            <pc:sldMk cId="201258108" sldId="260"/>
            <ac:spMk id="23" creationId="{0EBD0922-54F6-4B74-AC6F-DA4A154711E8}"/>
          </ac:spMkLst>
        </pc:spChg>
        <pc:spChg chg="add del mod">
          <ac:chgData name="Kyd Law" userId="eea39dd088786ed2" providerId="LiveId" clId="{E01C5980-304E-4966-9329-CAC7B4A42965}" dt="2021-07-26T01:30:03.221" v="833" actId="478"/>
          <ac:spMkLst>
            <pc:docMk/>
            <pc:sldMk cId="201258108" sldId="260"/>
            <ac:spMk id="24" creationId="{ECF7A981-2A16-4B59-8042-3551EE341884}"/>
          </ac:spMkLst>
        </pc:spChg>
        <pc:spChg chg="add del">
          <ac:chgData name="Kyd Law" userId="eea39dd088786ed2" providerId="LiveId" clId="{E01C5980-304E-4966-9329-CAC7B4A42965}" dt="2021-07-26T01:30:26.127" v="835" actId="478"/>
          <ac:spMkLst>
            <pc:docMk/>
            <pc:sldMk cId="201258108" sldId="260"/>
            <ac:spMk id="25" creationId="{93F4B0C2-8AD0-468B-B67B-5AC618FD044B}"/>
          </ac:spMkLst>
        </pc:spChg>
        <pc:spChg chg="add del">
          <ac:chgData name="Kyd Law" userId="eea39dd088786ed2" providerId="LiveId" clId="{E01C5980-304E-4966-9329-CAC7B4A42965}" dt="2021-07-26T01:30:38.507" v="837" actId="478"/>
          <ac:spMkLst>
            <pc:docMk/>
            <pc:sldMk cId="201258108" sldId="260"/>
            <ac:spMk id="26" creationId="{882393EE-97BF-431A-A81D-D90DFE4E2CCD}"/>
          </ac:spMkLst>
        </pc:spChg>
        <pc:spChg chg="add mod">
          <ac:chgData name="Kyd Law" userId="eea39dd088786ed2" providerId="LiveId" clId="{E01C5980-304E-4966-9329-CAC7B4A42965}" dt="2021-07-26T02:00:13.424" v="1531" actId="1076"/>
          <ac:spMkLst>
            <pc:docMk/>
            <pc:sldMk cId="201258108" sldId="260"/>
            <ac:spMk id="29" creationId="{497D6554-843C-4F79-9395-FD8A43D29C09}"/>
          </ac:spMkLst>
        </pc:spChg>
        <pc:spChg chg="add del">
          <ac:chgData name="Kyd Law" userId="eea39dd088786ed2" providerId="LiveId" clId="{E01C5980-304E-4966-9329-CAC7B4A42965}" dt="2021-07-26T01:32:49.753" v="958" actId="478"/>
          <ac:spMkLst>
            <pc:docMk/>
            <pc:sldMk cId="201258108" sldId="260"/>
            <ac:spMk id="30" creationId="{DE6333CA-DDE2-4334-8F54-72648EB162E3}"/>
          </ac:spMkLst>
        </pc:spChg>
        <pc:spChg chg="add del mod">
          <ac:chgData name="Kyd Law" userId="eea39dd088786ed2" providerId="LiveId" clId="{E01C5980-304E-4966-9329-CAC7B4A42965}" dt="2021-07-26T01:35:36.444" v="962" actId="478"/>
          <ac:spMkLst>
            <pc:docMk/>
            <pc:sldMk cId="201258108" sldId="260"/>
            <ac:spMk id="31" creationId="{2169949B-45CF-4D7E-9B14-2591BAD9296C}"/>
          </ac:spMkLst>
        </pc:spChg>
        <pc:spChg chg="add del mod">
          <ac:chgData name="Kyd Law" userId="eea39dd088786ed2" providerId="LiveId" clId="{E01C5980-304E-4966-9329-CAC7B4A42965}" dt="2021-07-26T01:38:04" v="966" actId="478"/>
          <ac:spMkLst>
            <pc:docMk/>
            <pc:sldMk cId="201258108" sldId="260"/>
            <ac:spMk id="32" creationId="{A20AA327-3D51-4C82-BEC8-3B86E5F14802}"/>
          </ac:spMkLst>
        </pc:spChg>
        <pc:spChg chg="add del mod">
          <ac:chgData name="Kyd Law" userId="eea39dd088786ed2" providerId="LiveId" clId="{E01C5980-304E-4966-9329-CAC7B4A42965}" dt="2021-07-26T01:39:03.092" v="977" actId="478"/>
          <ac:spMkLst>
            <pc:docMk/>
            <pc:sldMk cId="201258108" sldId="260"/>
            <ac:spMk id="33" creationId="{703821EF-AE07-4E2C-8586-0E4618306A24}"/>
          </ac:spMkLst>
        </pc:spChg>
        <pc:spChg chg="add mod ord">
          <ac:chgData name="Kyd Law" userId="eea39dd088786ed2" providerId="LiveId" clId="{E01C5980-304E-4966-9329-CAC7B4A42965}" dt="2021-07-26T01:59:38.371" v="1523" actId="14100"/>
          <ac:spMkLst>
            <pc:docMk/>
            <pc:sldMk cId="201258108" sldId="260"/>
            <ac:spMk id="34" creationId="{649D16BF-7BB1-45D9-AD94-C171409C3F15}"/>
          </ac:spMkLst>
        </pc:spChg>
        <pc:spChg chg="add mod">
          <ac:chgData name="Kyd Law" userId="eea39dd088786ed2" providerId="LiveId" clId="{E01C5980-304E-4966-9329-CAC7B4A42965}" dt="2021-07-26T02:00:46.501" v="1534" actId="1076"/>
          <ac:spMkLst>
            <pc:docMk/>
            <pc:sldMk cId="201258108" sldId="260"/>
            <ac:spMk id="35" creationId="{9055DC11-8C6D-4A10-9732-1B47A5CD4137}"/>
          </ac:spMkLst>
        </pc:spChg>
        <pc:spChg chg="add del mod">
          <ac:chgData name="Kyd Law" userId="eea39dd088786ed2" providerId="LiveId" clId="{E01C5980-304E-4966-9329-CAC7B4A42965}" dt="2021-07-26T01:46:37.296" v="1123" actId="478"/>
          <ac:spMkLst>
            <pc:docMk/>
            <pc:sldMk cId="201258108" sldId="260"/>
            <ac:spMk id="36" creationId="{B65E61BA-4807-4AB9-B17B-C24A4CFACC90}"/>
          </ac:spMkLst>
        </pc:spChg>
        <pc:spChg chg="add mod">
          <ac:chgData name="Kyd Law" userId="eea39dd088786ed2" providerId="LiveId" clId="{E01C5980-304E-4966-9329-CAC7B4A42965}" dt="2021-07-26T01:53:47.523" v="1279" actId="1076"/>
          <ac:spMkLst>
            <pc:docMk/>
            <pc:sldMk cId="201258108" sldId="260"/>
            <ac:spMk id="37" creationId="{FE2E9CB9-0305-47E8-BCDD-2753893F8B38}"/>
          </ac:spMkLst>
        </pc:spChg>
        <pc:spChg chg="add mod">
          <ac:chgData name="Kyd Law" userId="eea39dd088786ed2" providerId="LiveId" clId="{E01C5980-304E-4966-9329-CAC7B4A42965}" dt="2021-07-26T01:54:43.558" v="1304" actId="1076"/>
          <ac:spMkLst>
            <pc:docMk/>
            <pc:sldMk cId="201258108" sldId="260"/>
            <ac:spMk id="38" creationId="{EF9298F1-7D18-4A5C-AD4D-19016FAF2FCD}"/>
          </ac:spMkLst>
        </pc:spChg>
        <pc:spChg chg="add mod">
          <ac:chgData name="Kyd Law" userId="eea39dd088786ed2" providerId="LiveId" clId="{E01C5980-304E-4966-9329-CAC7B4A42965}" dt="2021-07-26T01:54:43.558" v="1304" actId="1076"/>
          <ac:spMkLst>
            <pc:docMk/>
            <pc:sldMk cId="201258108" sldId="260"/>
            <ac:spMk id="39" creationId="{13D5F58F-AD60-4094-97CC-8AD1711EB403}"/>
          </ac:spMkLst>
        </pc:spChg>
        <pc:spChg chg="add mod">
          <ac:chgData name="Kyd Law" userId="eea39dd088786ed2" providerId="LiveId" clId="{E01C5980-304E-4966-9329-CAC7B4A42965}" dt="2021-07-26T01:54:43.558" v="1304" actId="1076"/>
          <ac:spMkLst>
            <pc:docMk/>
            <pc:sldMk cId="201258108" sldId="260"/>
            <ac:spMk id="40" creationId="{F6C08052-04ED-41C9-B57F-D22688C5F3F9}"/>
          </ac:spMkLst>
        </pc:spChg>
        <pc:spChg chg="add mod">
          <ac:chgData name="Kyd Law" userId="eea39dd088786ed2" providerId="LiveId" clId="{E01C5980-304E-4966-9329-CAC7B4A42965}" dt="2021-07-26T02:07:24.317" v="1635" actId="1035"/>
          <ac:spMkLst>
            <pc:docMk/>
            <pc:sldMk cId="201258108" sldId="260"/>
            <ac:spMk id="57" creationId="{2DCF0812-9B5B-45A6-A3B0-B6280B2F7E75}"/>
          </ac:spMkLst>
        </pc:spChg>
        <pc:spChg chg="add mod">
          <ac:chgData name="Kyd Law" userId="eea39dd088786ed2" providerId="LiveId" clId="{E01C5980-304E-4966-9329-CAC7B4A42965}" dt="2021-07-26T02:07:24.317" v="1635" actId="1035"/>
          <ac:spMkLst>
            <pc:docMk/>
            <pc:sldMk cId="201258108" sldId="260"/>
            <ac:spMk id="58" creationId="{6F0550F8-9952-49A3-A3F9-E01920BD4891}"/>
          </ac:spMkLst>
        </pc:spChg>
        <pc:spChg chg="add del mod">
          <ac:chgData name="Kyd Law" userId="eea39dd088786ed2" providerId="LiveId" clId="{E01C5980-304E-4966-9329-CAC7B4A42965}" dt="2021-07-26T01:46:18.464" v="1116" actId="478"/>
          <ac:spMkLst>
            <pc:docMk/>
            <pc:sldMk cId="201258108" sldId="260"/>
            <ac:spMk id="59" creationId="{92CD18C9-C864-4DB0-9893-A74AC3D1CFED}"/>
          </ac:spMkLst>
        </pc:spChg>
        <pc:spChg chg="add del mod">
          <ac:chgData name="Kyd Law" userId="eea39dd088786ed2" providerId="LiveId" clId="{E01C5980-304E-4966-9329-CAC7B4A42965}" dt="2021-07-26T01:46:18.464" v="1116" actId="478"/>
          <ac:spMkLst>
            <pc:docMk/>
            <pc:sldMk cId="201258108" sldId="260"/>
            <ac:spMk id="60" creationId="{2D56E599-75AD-4A8B-8208-89D5EE8DBC6E}"/>
          </ac:spMkLst>
        </pc:spChg>
        <pc:spChg chg="add del mod">
          <ac:chgData name="Kyd Law" userId="eea39dd088786ed2" providerId="LiveId" clId="{E01C5980-304E-4966-9329-CAC7B4A42965}" dt="2021-07-26T01:46:18.464" v="1116" actId="478"/>
          <ac:spMkLst>
            <pc:docMk/>
            <pc:sldMk cId="201258108" sldId="260"/>
            <ac:spMk id="61" creationId="{DF7A305B-6D49-483F-BD24-91BEF973731A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2" creationId="{A6427C71-D72B-4771-A8B3-DFF8D134CE8F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3" creationId="{0393469F-0935-40F2-ABFC-C4C4FB546899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4" creationId="{46BFE2E2-50A9-4E63-8256-98DA0A5D18C2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5" creationId="{E931AA30-1729-4A7A-8D95-4F47E6CD0306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6" creationId="{C5612CB7-87D6-403A-8BBA-6BFCA5C3FAFC}"/>
          </ac:spMkLst>
        </pc:spChg>
        <pc:spChg chg="add del mod">
          <ac:chgData name="Kyd Law" userId="eea39dd088786ed2" providerId="LiveId" clId="{E01C5980-304E-4966-9329-CAC7B4A42965}" dt="2021-07-26T01:46:20.641" v="1117" actId="478"/>
          <ac:spMkLst>
            <pc:docMk/>
            <pc:sldMk cId="201258108" sldId="260"/>
            <ac:spMk id="67" creationId="{BCFDCE7C-7B81-4F3E-A419-046529DC425A}"/>
          </ac:spMkLst>
        </pc:spChg>
        <pc:spChg chg="add mod">
          <ac:chgData name="Kyd Law" userId="eea39dd088786ed2" providerId="LiveId" clId="{E01C5980-304E-4966-9329-CAC7B4A42965}" dt="2021-07-26T02:07:24.317" v="1635" actId="1035"/>
          <ac:spMkLst>
            <pc:docMk/>
            <pc:sldMk cId="201258108" sldId="260"/>
            <ac:spMk id="68" creationId="{8E69B326-1DF3-4028-9872-21F880C40526}"/>
          </ac:spMkLst>
        </pc:spChg>
        <pc:spChg chg="add mod">
          <ac:chgData name="Kyd Law" userId="eea39dd088786ed2" providerId="LiveId" clId="{E01C5980-304E-4966-9329-CAC7B4A42965}" dt="2021-07-26T01:46:08.876" v="1111" actId="571"/>
          <ac:spMkLst>
            <pc:docMk/>
            <pc:sldMk cId="201258108" sldId="260"/>
            <ac:spMk id="70" creationId="{0F89F7C4-C1E8-4EA2-9E65-3E9AC2E7546B}"/>
          </ac:spMkLst>
        </pc:spChg>
        <pc:spChg chg="add mod">
          <ac:chgData name="Kyd Law" userId="eea39dd088786ed2" providerId="LiveId" clId="{E01C5980-304E-4966-9329-CAC7B4A42965}" dt="2021-07-26T01:55:43.075" v="1318" actId="1036"/>
          <ac:spMkLst>
            <pc:docMk/>
            <pc:sldMk cId="201258108" sldId="260"/>
            <ac:spMk id="72" creationId="{B030F3CC-9535-43FB-A0E2-19DBEF6654A3}"/>
          </ac:spMkLst>
        </pc:spChg>
        <pc:spChg chg="add mod">
          <ac:chgData name="Kyd Law" userId="eea39dd088786ed2" providerId="LiveId" clId="{E01C5980-304E-4966-9329-CAC7B4A42965}" dt="2021-07-26T01:46:26.430" v="1120" actId="1076"/>
          <ac:spMkLst>
            <pc:docMk/>
            <pc:sldMk cId="201258108" sldId="260"/>
            <ac:spMk id="73" creationId="{5B882CC2-769D-4105-80CA-9808F172C23F}"/>
          </ac:spMkLst>
        </pc:spChg>
        <pc:spChg chg="add mod">
          <ac:chgData name="Kyd Law" userId="eea39dd088786ed2" providerId="LiveId" clId="{E01C5980-304E-4966-9329-CAC7B4A42965}" dt="2021-07-26T01:46:26.430" v="1120" actId="1076"/>
          <ac:spMkLst>
            <pc:docMk/>
            <pc:sldMk cId="201258108" sldId="260"/>
            <ac:spMk id="74" creationId="{31FBAB52-2FA1-4C0E-B573-CDB4C8886EC0}"/>
          </ac:spMkLst>
        </pc:spChg>
        <pc:spChg chg="add mod">
          <ac:chgData name="Kyd Law" userId="eea39dd088786ed2" providerId="LiveId" clId="{E01C5980-304E-4966-9329-CAC7B4A42965}" dt="2021-07-26T01:55:54.676" v="1323" actId="1037"/>
          <ac:spMkLst>
            <pc:docMk/>
            <pc:sldMk cId="201258108" sldId="260"/>
            <ac:spMk id="75" creationId="{4CB8B848-E4EB-40EA-95DC-1257838B184C}"/>
          </ac:spMkLst>
        </pc:spChg>
        <pc:spChg chg="add mod">
          <ac:chgData name="Kyd Law" userId="eea39dd088786ed2" providerId="LiveId" clId="{E01C5980-304E-4966-9329-CAC7B4A42965}" dt="2021-07-26T01:46:28.811" v="1122" actId="1076"/>
          <ac:spMkLst>
            <pc:docMk/>
            <pc:sldMk cId="201258108" sldId="260"/>
            <ac:spMk id="76" creationId="{4CB10D70-52B4-424C-96C0-5E7854B6CA53}"/>
          </ac:spMkLst>
        </pc:spChg>
        <pc:spChg chg="add mod">
          <ac:chgData name="Kyd Law" userId="eea39dd088786ed2" providerId="LiveId" clId="{E01C5980-304E-4966-9329-CAC7B4A42965}" dt="2021-07-26T01:46:28.811" v="1122" actId="1076"/>
          <ac:spMkLst>
            <pc:docMk/>
            <pc:sldMk cId="201258108" sldId="260"/>
            <ac:spMk id="77" creationId="{4AECDC4A-06DE-40D6-A1B7-7FBCCE1E7368}"/>
          </ac:spMkLst>
        </pc:spChg>
        <pc:spChg chg="add mod">
          <ac:chgData name="Kyd Law" userId="eea39dd088786ed2" providerId="LiveId" clId="{E01C5980-304E-4966-9329-CAC7B4A42965}" dt="2021-07-26T01:49:32.345" v="1185" actId="1076"/>
          <ac:spMkLst>
            <pc:docMk/>
            <pc:sldMk cId="201258108" sldId="260"/>
            <ac:spMk id="78" creationId="{819FF83A-4E6B-41FC-A5EC-425FB4B0E902}"/>
          </ac:spMkLst>
        </pc:spChg>
        <pc:spChg chg="add mod">
          <ac:chgData name="Kyd Law" userId="eea39dd088786ed2" providerId="LiveId" clId="{E01C5980-304E-4966-9329-CAC7B4A42965}" dt="2021-07-26T01:46:46.291" v="1127" actId="1076"/>
          <ac:spMkLst>
            <pc:docMk/>
            <pc:sldMk cId="201258108" sldId="260"/>
            <ac:spMk id="79" creationId="{F220A5F7-A2CC-4DD6-95D5-158F2DD21E53}"/>
          </ac:spMkLst>
        </pc:spChg>
        <pc:spChg chg="add mod">
          <ac:chgData name="Kyd Law" userId="eea39dd088786ed2" providerId="LiveId" clId="{E01C5980-304E-4966-9329-CAC7B4A42965}" dt="2021-07-26T01:46:47.877" v="1129" actId="1076"/>
          <ac:spMkLst>
            <pc:docMk/>
            <pc:sldMk cId="201258108" sldId="260"/>
            <ac:spMk id="80" creationId="{A6E28E67-57FF-4194-B124-A0BB2825BECE}"/>
          </ac:spMkLst>
        </pc:spChg>
        <pc:spChg chg="add mod">
          <ac:chgData name="Kyd Law" userId="eea39dd088786ed2" providerId="LiveId" clId="{E01C5980-304E-4966-9329-CAC7B4A42965}" dt="2021-07-26T01:46:49.653" v="1131" actId="1076"/>
          <ac:spMkLst>
            <pc:docMk/>
            <pc:sldMk cId="201258108" sldId="260"/>
            <ac:spMk id="81" creationId="{5BAAFB96-7FF5-4DFC-A197-600FBB98B6C3}"/>
          </ac:spMkLst>
        </pc:spChg>
        <pc:spChg chg="add del mod">
          <ac:chgData name="Kyd Law" userId="eea39dd088786ed2" providerId="LiveId" clId="{E01C5980-304E-4966-9329-CAC7B4A42965}" dt="2021-07-26T01:46:55.813" v="1137" actId="478"/>
          <ac:spMkLst>
            <pc:docMk/>
            <pc:sldMk cId="201258108" sldId="260"/>
            <ac:spMk id="82" creationId="{89F984A6-486F-4801-A98B-57D3F12485D1}"/>
          </ac:spMkLst>
        </pc:spChg>
        <pc:spChg chg="add del mod">
          <ac:chgData name="Kyd Law" userId="eea39dd088786ed2" providerId="LiveId" clId="{E01C5980-304E-4966-9329-CAC7B4A42965}" dt="2021-07-26T01:46:54.328" v="1136" actId="478"/>
          <ac:spMkLst>
            <pc:docMk/>
            <pc:sldMk cId="201258108" sldId="260"/>
            <ac:spMk id="83" creationId="{61F6D693-3A09-4D18-A461-7376822000AC}"/>
          </ac:spMkLst>
        </pc:spChg>
        <pc:spChg chg="add mod">
          <ac:chgData name="Kyd Law" userId="eea39dd088786ed2" providerId="LiveId" clId="{E01C5980-304E-4966-9329-CAC7B4A42965}" dt="2021-07-26T01:56:47.220" v="1346" actId="1076"/>
          <ac:spMkLst>
            <pc:docMk/>
            <pc:sldMk cId="201258108" sldId="260"/>
            <ac:spMk id="84" creationId="{471A49FB-E6A1-47E7-9BB2-6BE8543CA4A1}"/>
          </ac:spMkLst>
        </pc:spChg>
        <pc:spChg chg="add mod">
          <ac:chgData name="Kyd Law" userId="eea39dd088786ed2" providerId="LiveId" clId="{E01C5980-304E-4966-9329-CAC7B4A42965}" dt="2021-07-26T01:49:51.914" v="1190" actId="1076"/>
          <ac:spMkLst>
            <pc:docMk/>
            <pc:sldMk cId="201258108" sldId="260"/>
            <ac:spMk id="85" creationId="{32FB0100-1D2E-480C-A205-CDA5012BB2C7}"/>
          </ac:spMkLst>
        </pc:spChg>
        <pc:spChg chg="add mod">
          <ac:chgData name="Kyd Law" userId="eea39dd088786ed2" providerId="LiveId" clId="{E01C5980-304E-4966-9329-CAC7B4A42965}" dt="2021-07-26T01:49:51.914" v="1190" actId="1076"/>
          <ac:spMkLst>
            <pc:docMk/>
            <pc:sldMk cId="201258108" sldId="260"/>
            <ac:spMk id="86" creationId="{80209846-1EBE-4F71-82AF-D9044F90F96C}"/>
          </ac:spMkLst>
        </pc:spChg>
        <pc:spChg chg="add mod">
          <ac:chgData name="Kyd Law" userId="eea39dd088786ed2" providerId="LiveId" clId="{E01C5980-304E-4966-9329-CAC7B4A42965}" dt="2021-07-26T01:48:41.357" v="1169" actId="1076"/>
          <ac:spMkLst>
            <pc:docMk/>
            <pc:sldMk cId="201258108" sldId="260"/>
            <ac:spMk id="87" creationId="{8F27CBCF-3A7E-4FCD-A924-04EAAE0DDBE6}"/>
          </ac:spMkLst>
        </pc:spChg>
        <pc:spChg chg="add del mod">
          <ac:chgData name="Kyd Law" userId="eea39dd088786ed2" providerId="LiveId" clId="{E01C5980-304E-4966-9329-CAC7B4A42965}" dt="2021-07-26T01:47:46.919" v="1152" actId="478"/>
          <ac:spMkLst>
            <pc:docMk/>
            <pc:sldMk cId="201258108" sldId="260"/>
            <ac:spMk id="88" creationId="{DE1EB82F-EAE5-4335-B4D6-DBE5185DEAF9}"/>
          </ac:spMkLst>
        </pc:spChg>
        <pc:spChg chg="add mod">
          <ac:chgData name="Kyd Law" userId="eea39dd088786ed2" providerId="LiveId" clId="{E01C5980-304E-4966-9329-CAC7B4A42965}" dt="2021-07-26T01:48:41.357" v="1169" actId="1076"/>
          <ac:spMkLst>
            <pc:docMk/>
            <pc:sldMk cId="201258108" sldId="260"/>
            <ac:spMk id="89" creationId="{82280E68-062D-491F-A7BB-1894AEA72AF6}"/>
          </ac:spMkLst>
        </pc:spChg>
        <pc:spChg chg="add del mod">
          <ac:chgData name="Kyd Law" userId="eea39dd088786ed2" providerId="LiveId" clId="{E01C5980-304E-4966-9329-CAC7B4A42965}" dt="2021-07-26T01:47:46.160" v="1151" actId="478"/>
          <ac:spMkLst>
            <pc:docMk/>
            <pc:sldMk cId="201258108" sldId="260"/>
            <ac:spMk id="90" creationId="{AD9C4181-D9AD-4407-9F08-2A008E89D7FC}"/>
          </ac:spMkLst>
        </pc:spChg>
        <pc:spChg chg="add mod">
          <ac:chgData name="Kyd Law" userId="eea39dd088786ed2" providerId="LiveId" clId="{E01C5980-304E-4966-9329-CAC7B4A42965}" dt="2021-07-26T01:48:54.267" v="1173" actId="1076"/>
          <ac:spMkLst>
            <pc:docMk/>
            <pc:sldMk cId="201258108" sldId="260"/>
            <ac:spMk id="91" creationId="{75974E42-BA37-4ED0-911C-1862EC1597D8}"/>
          </ac:spMkLst>
        </pc:spChg>
        <pc:spChg chg="add del mod">
          <ac:chgData name="Kyd Law" userId="eea39dd088786ed2" providerId="LiveId" clId="{E01C5980-304E-4966-9329-CAC7B4A42965}" dt="2021-07-26T01:47:45.665" v="1150" actId="478"/>
          <ac:spMkLst>
            <pc:docMk/>
            <pc:sldMk cId="201258108" sldId="260"/>
            <ac:spMk id="92" creationId="{9EC0EB81-34E4-4BCA-9BAF-B2060A158B0C}"/>
          </ac:spMkLst>
        </pc:spChg>
        <pc:spChg chg="add del mod">
          <ac:chgData name="Kyd Law" userId="eea39dd088786ed2" providerId="LiveId" clId="{E01C5980-304E-4966-9329-CAC7B4A42965}" dt="2021-07-26T01:50:54.095" v="1233" actId="478"/>
          <ac:spMkLst>
            <pc:docMk/>
            <pc:sldMk cId="201258108" sldId="260"/>
            <ac:spMk id="124" creationId="{EA9392EC-4DAB-4394-A805-1CF1C50A3732}"/>
          </ac:spMkLst>
        </pc:spChg>
        <pc:spChg chg="add mod">
          <ac:chgData name="Kyd Law" userId="eea39dd088786ed2" providerId="LiveId" clId="{E01C5980-304E-4966-9329-CAC7B4A42965}" dt="2021-07-26T02:00:44.285" v="1533" actId="1076"/>
          <ac:spMkLst>
            <pc:docMk/>
            <pc:sldMk cId="201258108" sldId="260"/>
            <ac:spMk id="125" creationId="{E440D967-3E47-495B-A21D-532F3F5F6ED1}"/>
          </ac:spMkLst>
        </pc:spChg>
        <pc:spChg chg="add mod">
          <ac:chgData name="Kyd Law" userId="eea39dd088786ed2" providerId="LiveId" clId="{E01C5980-304E-4966-9329-CAC7B4A42965}" dt="2021-07-26T02:00:51.955" v="1535" actId="1076"/>
          <ac:spMkLst>
            <pc:docMk/>
            <pc:sldMk cId="201258108" sldId="260"/>
            <ac:spMk id="126" creationId="{6F981D1A-D7C6-4697-BAA9-DB2A368F96C7}"/>
          </ac:spMkLst>
        </pc:spChg>
        <pc:spChg chg="add mod">
          <ac:chgData name="Kyd Law" userId="eea39dd088786ed2" providerId="LiveId" clId="{E01C5980-304E-4966-9329-CAC7B4A42965}" dt="2021-07-26T01:54:40.212" v="1303" actId="1076"/>
          <ac:spMkLst>
            <pc:docMk/>
            <pc:sldMk cId="201258108" sldId="260"/>
            <ac:spMk id="148" creationId="{EE8F8B38-734D-4E57-94E7-80294709EA71}"/>
          </ac:spMkLst>
        </pc:spChg>
        <pc:spChg chg="add mod">
          <ac:chgData name="Kyd Law" userId="eea39dd088786ed2" providerId="LiveId" clId="{E01C5980-304E-4966-9329-CAC7B4A42965}" dt="2021-07-26T01:54:40.212" v="1303" actId="1076"/>
          <ac:spMkLst>
            <pc:docMk/>
            <pc:sldMk cId="201258108" sldId="260"/>
            <ac:spMk id="149" creationId="{9CD055A1-4B4D-4278-88AB-893D4675935D}"/>
          </ac:spMkLst>
        </pc:spChg>
        <pc:spChg chg="add mod">
          <ac:chgData name="Kyd Law" userId="eea39dd088786ed2" providerId="LiveId" clId="{E01C5980-304E-4966-9329-CAC7B4A42965}" dt="2021-07-26T01:54:40.212" v="1303" actId="1076"/>
          <ac:spMkLst>
            <pc:docMk/>
            <pc:sldMk cId="201258108" sldId="260"/>
            <ac:spMk id="150" creationId="{E61F3BAB-4730-4F24-863E-6D58985F05C5}"/>
          </ac:spMkLst>
        </pc:spChg>
        <pc:spChg chg="add mod">
          <ac:chgData name="Kyd Law" userId="eea39dd088786ed2" providerId="LiveId" clId="{E01C5980-304E-4966-9329-CAC7B4A42965}" dt="2021-07-26T01:54:46.222" v="1305" actId="1076"/>
          <ac:spMkLst>
            <pc:docMk/>
            <pc:sldMk cId="201258108" sldId="260"/>
            <ac:spMk id="151" creationId="{17471451-4B64-49F7-86C8-2D47DC108FCE}"/>
          </ac:spMkLst>
        </pc:spChg>
        <pc:spChg chg="add mod">
          <ac:chgData name="Kyd Law" userId="eea39dd088786ed2" providerId="LiveId" clId="{E01C5980-304E-4966-9329-CAC7B4A42965}" dt="2021-07-26T01:54:46.222" v="1305" actId="1076"/>
          <ac:spMkLst>
            <pc:docMk/>
            <pc:sldMk cId="201258108" sldId="260"/>
            <ac:spMk id="152" creationId="{10B954A0-193E-413F-87F9-A0190332AA91}"/>
          </ac:spMkLst>
        </pc:spChg>
        <pc:spChg chg="add mod">
          <ac:chgData name="Kyd Law" userId="eea39dd088786ed2" providerId="LiveId" clId="{E01C5980-304E-4966-9329-CAC7B4A42965}" dt="2021-07-26T01:54:46.222" v="1305" actId="1076"/>
          <ac:spMkLst>
            <pc:docMk/>
            <pc:sldMk cId="201258108" sldId="260"/>
            <ac:spMk id="153" creationId="{1EE52687-E5A1-4ABB-93D3-7F9A07B1092D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66" creationId="{2AA79639-9A63-487C-A99C-D8B41FE040A4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67" creationId="{F770DA04-4A07-491B-981F-0E1D1D9D3C90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68" creationId="{85089F08-96ED-42E2-84CE-E9139A917516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69" creationId="{75A2E36D-0147-4F21-BF40-8463555DC8B3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70" creationId="{1EE354C0-11E1-44CF-8CDA-052DB9285337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74" creationId="{F22F946A-6AED-4452-904B-BB18A91FEFB0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75" creationId="{B9219E2F-4AC8-4506-B1DA-091D8C333154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76" creationId="{198F9E67-4435-4FC1-AD23-DAD359F9CC6B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77" creationId="{9DB253B5-F707-4615-B2D5-8C7BBFE1548F}"/>
          </ac:spMkLst>
        </pc:spChg>
        <pc:spChg chg="add mod">
          <ac:chgData name="Kyd Law" userId="eea39dd088786ed2" providerId="LiveId" clId="{E01C5980-304E-4966-9329-CAC7B4A42965}" dt="2021-07-26T02:00:32.153" v="1532" actId="20577"/>
          <ac:spMkLst>
            <pc:docMk/>
            <pc:sldMk cId="201258108" sldId="260"/>
            <ac:spMk id="178" creationId="{D29E4B01-273B-4CB9-8515-561BC04DAF31}"/>
          </ac:spMkLst>
        </pc:spChg>
        <pc:spChg chg="add mod">
          <ac:chgData name="Kyd Law" userId="eea39dd088786ed2" providerId="LiveId" clId="{E01C5980-304E-4966-9329-CAC7B4A42965}" dt="2021-07-26T02:05:01.605" v="1620" actId="1076"/>
          <ac:spMkLst>
            <pc:docMk/>
            <pc:sldMk cId="201258108" sldId="260"/>
            <ac:spMk id="179" creationId="{D9C64A65-EC57-40A1-B76F-96D811858F54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80" creationId="{740EFBBE-B32E-4506-A734-8A895E8BC275}"/>
          </ac:spMkLst>
        </pc:spChg>
        <pc:spChg chg="add mod">
          <ac:chgData name="Kyd Law" userId="eea39dd088786ed2" providerId="LiveId" clId="{E01C5980-304E-4966-9329-CAC7B4A42965}" dt="2021-07-26T02:05:13.007" v="1622" actId="1076"/>
          <ac:spMkLst>
            <pc:docMk/>
            <pc:sldMk cId="201258108" sldId="260"/>
            <ac:spMk id="181" creationId="{069E522B-F785-45F3-BF52-13474E18399A}"/>
          </ac:spMkLst>
        </pc:spChg>
        <pc:cxnChg chg="add mod">
          <ac:chgData name="Kyd Law" userId="eea39dd088786ed2" providerId="LiveId" clId="{E01C5980-304E-4966-9329-CAC7B4A42965}" dt="2021-07-26T01:39:59.540" v="986" actId="1076"/>
          <ac:cxnSpMkLst>
            <pc:docMk/>
            <pc:sldMk cId="201258108" sldId="260"/>
            <ac:cxnSpMk id="10" creationId="{2E76E751-B31E-47D8-BD2C-BE065513A616}"/>
          </ac:cxnSpMkLst>
        </pc:cxnChg>
        <pc:cxnChg chg="add mod">
          <ac:chgData name="Kyd Law" userId="eea39dd088786ed2" providerId="LiveId" clId="{E01C5980-304E-4966-9329-CAC7B4A42965}" dt="2021-07-26T01:39:59.540" v="986" actId="1076"/>
          <ac:cxnSpMkLst>
            <pc:docMk/>
            <pc:sldMk cId="201258108" sldId="260"/>
            <ac:cxnSpMk id="11" creationId="{8F24C6CC-D0DB-4BEF-A3C9-A07EF7F07174}"/>
          </ac:cxnSpMkLst>
        </pc:cxnChg>
        <pc:cxnChg chg="add mod">
          <ac:chgData name="Kyd Law" userId="eea39dd088786ed2" providerId="LiveId" clId="{E01C5980-304E-4966-9329-CAC7B4A42965}" dt="2021-07-26T01:48:35.399" v="1168" actId="1076"/>
          <ac:cxnSpMkLst>
            <pc:docMk/>
            <pc:sldMk cId="201258108" sldId="260"/>
            <ac:cxnSpMk id="42" creationId="{CD708AFB-F393-426A-9745-F59DEE7CF399}"/>
          </ac:cxnSpMkLst>
        </pc:cxnChg>
        <pc:cxnChg chg="add mod">
          <ac:chgData name="Kyd Law" userId="eea39dd088786ed2" providerId="LiveId" clId="{E01C5980-304E-4966-9329-CAC7B4A42965}" dt="2021-07-26T01:48:35.399" v="1168" actId="1076"/>
          <ac:cxnSpMkLst>
            <pc:docMk/>
            <pc:sldMk cId="201258108" sldId="260"/>
            <ac:cxnSpMk id="44" creationId="{B3592CAE-57AD-41B7-B720-94CA778F9FC1}"/>
          </ac:cxnSpMkLst>
        </pc:cxnChg>
        <pc:cxnChg chg="add mod">
          <ac:chgData name="Kyd Law" userId="eea39dd088786ed2" providerId="LiveId" clId="{E01C5980-304E-4966-9329-CAC7B4A42965}" dt="2021-07-26T02:07:37.226" v="1637" actId="14100"/>
          <ac:cxnSpMkLst>
            <pc:docMk/>
            <pc:sldMk cId="201258108" sldId="260"/>
            <ac:cxnSpMk id="47" creationId="{8A6BF48D-6F95-4CD6-96B0-5A6A82062900}"/>
          </ac:cxnSpMkLst>
        </pc:cxnChg>
        <pc:cxnChg chg="add del mod">
          <ac:chgData name="Kyd Law" userId="eea39dd088786ed2" providerId="LiveId" clId="{E01C5980-304E-4966-9329-CAC7B4A42965}" dt="2021-07-26T01:52:58.304" v="1265" actId="478"/>
          <ac:cxnSpMkLst>
            <pc:docMk/>
            <pc:sldMk cId="201258108" sldId="260"/>
            <ac:cxnSpMk id="50" creationId="{A36565BF-8899-434A-BB15-CA0DC1B81BFE}"/>
          </ac:cxnSpMkLst>
        </pc:cxnChg>
        <pc:cxnChg chg="add del mod">
          <ac:chgData name="Kyd Law" userId="eea39dd088786ed2" providerId="LiveId" clId="{E01C5980-304E-4966-9329-CAC7B4A42965}" dt="2021-07-26T01:53:30.371" v="1274" actId="478"/>
          <ac:cxnSpMkLst>
            <pc:docMk/>
            <pc:sldMk cId="201258108" sldId="260"/>
            <ac:cxnSpMk id="53" creationId="{31E86E48-584C-4EE2-8A03-0463E8240CC8}"/>
          </ac:cxnSpMkLst>
        </pc:cxnChg>
        <pc:cxnChg chg="add mod">
          <ac:chgData name="Kyd Law" userId="eea39dd088786ed2" providerId="LiveId" clId="{E01C5980-304E-4966-9329-CAC7B4A42965}" dt="2021-07-26T01:48:45.210" v="1170" actId="14100"/>
          <ac:cxnSpMkLst>
            <pc:docMk/>
            <pc:sldMk cId="201258108" sldId="260"/>
            <ac:cxnSpMk id="93" creationId="{8DC79E8E-900D-4BC7-8179-AE57BFE16789}"/>
          </ac:cxnSpMkLst>
        </pc:cxnChg>
        <pc:cxnChg chg="add mod">
          <ac:chgData name="Kyd Law" userId="eea39dd088786ed2" providerId="LiveId" clId="{E01C5980-304E-4966-9329-CAC7B4A42965}" dt="2021-07-26T01:48:48.402" v="1171" actId="14100"/>
          <ac:cxnSpMkLst>
            <pc:docMk/>
            <pc:sldMk cId="201258108" sldId="260"/>
            <ac:cxnSpMk id="96" creationId="{5F00C5D6-2EF4-45B2-AFC7-62DAF0C8B659}"/>
          </ac:cxnSpMkLst>
        </pc:cxnChg>
        <pc:cxnChg chg="add mod">
          <ac:chgData name="Kyd Law" userId="eea39dd088786ed2" providerId="LiveId" clId="{E01C5980-304E-4966-9329-CAC7B4A42965}" dt="2021-07-26T01:48:50.520" v="1172" actId="14100"/>
          <ac:cxnSpMkLst>
            <pc:docMk/>
            <pc:sldMk cId="201258108" sldId="260"/>
            <ac:cxnSpMk id="99" creationId="{23CC918A-CA9A-4A33-8A2D-5AEC18DAA6D4}"/>
          </ac:cxnSpMkLst>
        </pc:cxnChg>
        <pc:cxnChg chg="add mod">
          <ac:chgData name="Kyd Law" userId="eea39dd088786ed2" providerId="LiveId" clId="{E01C5980-304E-4966-9329-CAC7B4A42965}" dt="2021-07-26T01:49:00.056" v="1176" actId="14100"/>
          <ac:cxnSpMkLst>
            <pc:docMk/>
            <pc:sldMk cId="201258108" sldId="260"/>
            <ac:cxnSpMk id="110" creationId="{08891BFF-24F6-4F2B-80B4-5AAD3985BD90}"/>
          </ac:cxnSpMkLst>
        </pc:cxnChg>
        <pc:cxnChg chg="add mod">
          <ac:chgData name="Kyd Law" userId="eea39dd088786ed2" providerId="LiveId" clId="{E01C5980-304E-4966-9329-CAC7B4A42965}" dt="2021-07-26T01:49:06.530" v="1179" actId="14100"/>
          <ac:cxnSpMkLst>
            <pc:docMk/>
            <pc:sldMk cId="201258108" sldId="260"/>
            <ac:cxnSpMk id="113" creationId="{B65F8D60-83B2-4C6A-B1B8-6ECBF20D74FB}"/>
          </ac:cxnSpMkLst>
        </pc:cxnChg>
        <pc:cxnChg chg="add mod">
          <ac:chgData name="Kyd Law" userId="eea39dd088786ed2" providerId="LiveId" clId="{E01C5980-304E-4966-9329-CAC7B4A42965}" dt="2021-07-26T01:49:46.738" v="1189" actId="14100"/>
          <ac:cxnSpMkLst>
            <pc:docMk/>
            <pc:sldMk cId="201258108" sldId="260"/>
            <ac:cxnSpMk id="116" creationId="{99991977-EBF9-4A9A-9A47-0B4D8B980918}"/>
          </ac:cxnSpMkLst>
        </pc:cxnChg>
        <pc:cxnChg chg="add mod">
          <ac:chgData name="Kyd Law" userId="eea39dd088786ed2" providerId="LiveId" clId="{E01C5980-304E-4966-9329-CAC7B4A42965}" dt="2021-07-26T02:07:41.333" v="1638" actId="14100"/>
          <ac:cxnSpMkLst>
            <pc:docMk/>
            <pc:sldMk cId="201258108" sldId="260"/>
            <ac:cxnSpMk id="121" creationId="{F0E9A57F-3D74-4807-8899-A985986800AE}"/>
          </ac:cxnSpMkLst>
        </pc:cxnChg>
        <pc:cxnChg chg="add mod">
          <ac:chgData name="Kyd Law" userId="eea39dd088786ed2" providerId="LiveId" clId="{E01C5980-304E-4966-9329-CAC7B4A42965}" dt="2021-07-26T02:07:09.319" v="1624" actId="14100"/>
          <ac:cxnSpMkLst>
            <pc:docMk/>
            <pc:sldMk cId="201258108" sldId="260"/>
            <ac:cxnSpMk id="138" creationId="{CD4CAE8A-17FD-4A1B-B655-562EF4BDEEFB}"/>
          </ac:cxnSpMkLst>
        </pc:cxnChg>
        <pc:cxnChg chg="add mod">
          <ac:chgData name="Kyd Law" userId="eea39dd088786ed2" providerId="LiveId" clId="{E01C5980-304E-4966-9329-CAC7B4A42965}" dt="2021-07-26T02:07:05.546" v="1623" actId="14100"/>
          <ac:cxnSpMkLst>
            <pc:docMk/>
            <pc:sldMk cId="201258108" sldId="260"/>
            <ac:cxnSpMk id="142" creationId="{5F8AD7D9-29EB-42F8-93C5-F15F2DE73588}"/>
          </ac:cxnSpMkLst>
        </pc:cxnChg>
        <pc:cxnChg chg="add mod">
          <ac:chgData name="Kyd Law" userId="eea39dd088786ed2" providerId="LiveId" clId="{E01C5980-304E-4966-9329-CAC7B4A42965}" dt="2021-07-26T01:53:45.402" v="1278" actId="14100"/>
          <ac:cxnSpMkLst>
            <pc:docMk/>
            <pc:sldMk cId="201258108" sldId="260"/>
            <ac:cxnSpMk id="143" creationId="{65CB727A-9183-4589-BC92-71815851EC3D}"/>
          </ac:cxnSpMkLst>
        </pc:cxnChg>
        <pc:cxnChg chg="add mod">
          <ac:chgData name="Kyd Law" userId="eea39dd088786ed2" providerId="LiveId" clId="{E01C5980-304E-4966-9329-CAC7B4A42965}" dt="2021-07-26T01:54:23.571" v="1294" actId="14100"/>
          <ac:cxnSpMkLst>
            <pc:docMk/>
            <pc:sldMk cId="201258108" sldId="260"/>
            <ac:cxnSpMk id="145" creationId="{D4671B53-0E89-442C-BB65-D7FEA9F0FE3A}"/>
          </ac:cxnSpMkLst>
        </pc:cxnChg>
        <pc:cxnChg chg="add mod">
          <ac:chgData name="Kyd Law" userId="eea39dd088786ed2" providerId="LiveId" clId="{E01C5980-304E-4966-9329-CAC7B4A42965}" dt="2021-07-26T01:54:31.506" v="1299" actId="14100"/>
          <ac:cxnSpMkLst>
            <pc:docMk/>
            <pc:sldMk cId="201258108" sldId="260"/>
            <ac:cxnSpMk id="156" creationId="{7D56175F-AB67-457B-A20E-F0925BE16C25}"/>
          </ac:cxnSpMkLst>
        </pc:cxnChg>
        <pc:cxnChg chg="add mod">
          <ac:chgData name="Kyd Law" userId="eea39dd088786ed2" providerId="LiveId" clId="{E01C5980-304E-4966-9329-CAC7B4A42965}" dt="2021-07-26T01:54:35.652" v="1302" actId="14100"/>
          <ac:cxnSpMkLst>
            <pc:docMk/>
            <pc:sldMk cId="201258108" sldId="260"/>
            <ac:cxnSpMk id="160" creationId="{7D27539B-95E7-46A8-AAD3-B416E0C134B1}"/>
          </ac:cxnSpMkLst>
        </pc:cxnChg>
        <pc:cxnChg chg="add mod">
          <ac:chgData name="Kyd Law" userId="eea39dd088786ed2" providerId="LiveId" clId="{E01C5980-304E-4966-9329-CAC7B4A42965}" dt="2021-07-26T02:05:04.567" v="1621" actId="14100"/>
          <ac:cxnSpMkLst>
            <pc:docMk/>
            <pc:sldMk cId="201258108" sldId="260"/>
            <ac:cxnSpMk id="163" creationId="{9C4CD63B-FD10-4B0F-9825-3C45F15D2A9B}"/>
          </ac:cxnSpMkLst>
        </pc:cxnChg>
        <pc:cxnChg chg="add mod">
          <ac:chgData name="Kyd Law" userId="eea39dd088786ed2" providerId="LiveId" clId="{E01C5980-304E-4966-9329-CAC7B4A42965}" dt="2021-07-26T02:05:13.007" v="1622" actId="1076"/>
          <ac:cxnSpMkLst>
            <pc:docMk/>
            <pc:sldMk cId="201258108" sldId="260"/>
            <ac:cxnSpMk id="171" creationId="{516287CB-9D1D-421C-9912-56C1319BBD85}"/>
          </ac:cxnSpMkLst>
        </pc:cxnChg>
      </pc:sldChg>
      <pc:sldChg chg="addSp delSp modSp mod">
        <pc:chgData name="Kyd Law" userId="eea39dd088786ed2" providerId="LiveId" clId="{E01C5980-304E-4966-9329-CAC7B4A42965}" dt="2021-09-27T17:25:13.214" v="2001" actId="1076"/>
        <pc:sldMkLst>
          <pc:docMk/>
          <pc:sldMk cId="289058139" sldId="311"/>
        </pc:sldMkLst>
        <pc:spChg chg="add mod ord">
          <ac:chgData name="Kyd Law" userId="eea39dd088786ed2" providerId="LiveId" clId="{E01C5980-304E-4966-9329-CAC7B4A42965}" dt="2021-09-27T16:33:43.415" v="1658" actId="164"/>
          <ac:spMkLst>
            <pc:docMk/>
            <pc:sldMk cId="289058139" sldId="311"/>
            <ac:spMk id="2" creationId="{0F957D5F-F4D6-4ACF-94BD-275399F4E9F5}"/>
          </ac:spMkLst>
        </pc:spChg>
        <pc:spChg chg="del">
          <ac:chgData name="Kyd Law" userId="eea39dd088786ed2" providerId="LiveId" clId="{E01C5980-304E-4966-9329-CAC7B4A42965}" dt="2021-09-27T16:32:44.998" v="1646" actId="478"/>
          <ac:spMkLst>
            <pc:docMk/>
            <pc:sldMk cId="289058139" sldId="311"/>
            <ac:spMk id="8" creationId="{0D5A6C15-D03F-4416-A1DE-C3CDBB968FEF}"/>
          </ac:spMkLst>
        </pc:spChg>
        <pc:spChg chg="mod">
          <ac:chgData name="Kyd Law" userId="eea39dd088786ed2" providerId="LiveId" clId="{E01C5980-304E-4966-9329-CAC7B4A42965}" dt="2021-09-27T16:32:42.468" v="1644" actId="20577"/>
          <ac:spMkLst>
            <pc:docMk/>
            <pc:sldMk cId="289058139" sldId="311"/>
            <ac:spMk id="11" creationId="{228B7304-07B2-49FF-BA14-4636660C9B4C}"/>
          </ac:spMkLst>
        </pc:spChg>
        <pc:spChg chg="del">
          <ac:chgData name="Kyd Law" userId="eea39dd088786ed2" providerId="LiveId" clId="{E01C5980-304E-4966-9329-CAC7B4A42965}" dt="2021-09-27T16:32:44.548" v="1645" actId="478"/>
          <ac:spMkLst>
            <pc:docMk/>
            <pc:sldMk cId="289058139" sldId="311"/>
            <ac:spMk id="12" creationId="{00989683-8569-46AD-8017-811CACDE4996}"/>
          </ac:spMkLst>
        </pc:spChg>
        <pc:spChg chg="mod">
          <ac:chgData name="Kyd Law" userId="eea39dd088786ed2" providerId="LiveId" clId="{E01C5980-304E-4966-9329-CAC7B4A42965}" dt="2021-09-27T17:14:24.022" v="1854" actId="1076"/>
          <ac:spMkLst>
            <pc:docMk/>
            <pc:sldMk cId="289058139" sldId="311"/>
            <ac:spMk id="20" creationId="{CF13B3A8-454C-45CD-B17B-822427954D37}"/>
          </ac:spMkLst>
        </pc:spChg>
        <pc:spChg chg="mod">
          <ac:chgData name="Kyd Law" userId="eea39dd088786ed2" providerId="LiveId" clId="{E01C5980-304E-4966-9329-CAC7B4A42965}" dt="2021-09-27T17:25:13.214" v="2001" actId="1076"/>
          <ac:spMkLst>
            <pc:docMk/>
            <pc:sldMk cId="289058139" sldId="311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09-27T17:18:14.839" v="1875" actId="1076"/>
          <ac:spMkLst>
            <pc:docMk/>
            <pc:sldMk cId="289058139" sldId="311"/>
            <ac:spMk id="22" creationId="{2D672BC4-ECFA-47BA-97CC-40729BC6D896}"/>
          </ac:spMkLst>
        </pc:spChg>
        <pc:spChg chg="add del">
          <ac:chgData name="Kyd Law" userId="eea39dd088786ed2" providerId="LiveId" clId="{E01C5980-304E-4966-9329-CAC7B4A42965}" dt="2021-09-27T17:17:51.838" v="1872" actId="11529"/>
          <ac:spMkLst>
            <pc:docMk/>
            <pc:sldMk cId="289058139" sldId="311"/>
            <ac:spMk id="23" creationId="{69786B10-31D2-43F0-81E2-B4909FF8415A}"/>
          </ac:spMkLst>
        </pc:spChg>
        <pc:spChg chg="add mod">
          <ac:chgData name="Kyd Law" userId="eea39dd088786ed2" providerId="LiveId" clId="{E01C5980-304E-4966-9329-CAC7B4A42965}" dt="2021-09-27T17:23:24.102" v="1944" actId="14100"/>
          <ac:spMkLst>
            <pc:docMk/>
            <pc:sldMk cId="289058139" sldId="311"/>
            <ac:spMk id="25" creationId="{A8F689E2-F23C-4E3C-AF64-D28583075EDD}"/>
          </ac:spMkLst>
        </pc:spChg>
        <pc:spChg chg="del">
          <ac:chgData name="Kyd Law" userId="eea39dd088786ed2" providerId="LiveId" clId="{E01C5980-304E-4966-9329-CAC7B4A42965}" dt="2021-09-27T16:33:52.183" v="1662" actId="478"/>
          <ac:spMkLst>
            <pc:docMk/>
            <pc:sldMk cId="289058139" sldId="311"/>
            <ac:spMk id="26" creationId="{BC7B76EA-9F82-4DCB-A1BB-8C884A8E9905}"/>
          </ac:spMkLst>
        </pc:spChg>
        <pc:spChg chg="add del">
          <ac:chgData name="Kyd Law" userId="eea39dd088786ed2" providerId="LiveId" clId="{E01C5980-304E-4966-9329-CAC7B4A42965}" dt="2021-09-27T17:22:02.312" v="1925" actId="478"/>
          <ac:spMkLst>
            <pc:docMk/>
            <pc:sldMk cId="289058139" sldId="311"/>
            <ac:spMk id="27" creationId="{8512D14B-6964-4336-A213-01D155A9EE49}"/>
          </ac:spMkLst>
        </pc:spChg>
        <pc:spChg chg="del">
          <ac:chgData name="Kyd Law" userId="eea39dd088786ed2" providerId="LiveId" clId="{E01C5980-304E-4966-9329-CAC7B4A42965}" dt="2021-09-27T16:33:53.247" v="1663" actId="478"/>
          <ac:spMkLst>
            <pc:docMk/>
            <pc:sldMk cId="289058139" sldId="311"/>
            <ac:spMk id="29" creationId="{62781DFE-BF7E-409B-89F4-35EAD1868207}"/>
          </ac:spMkLst>
        </pc:spChg>
        <pc:spChg chg="add mod">
          <ac:chgData name="Kyd Law" userId="eea39dd088786ed2" providerId="LiveId" clId="{E01C5980-304E-4966-9329-CAC7B4A42965}" dt="2021-09-27T17:23:08.833" v="1941" actId="208"/>
          <ac:spMkLst>
            <pc:docMk/>
            <pc:sldMk cId="289058139" sldId="311"/>
            <ac:spMk id="32" creationId="{AFB02E31-7FB8-429A-87C9-DEE3D9394143}"/>
          </ac:spMkLst>
        </pc:spChg>
        <pc:spChg chg="add mod">
          <ac:chgData name="Kyd Law" userId="eea39dd088786ed2" providerId="LiveId" clId="{E01C5980-304E-4966-9329-CAC7B4A42965}" dt="2021-09-27T17:23:15.889" v="1942" actId="14100"/>
          <ac:spMkLst>
            <pc:docMk/>
            <pc:sldMk cId="289058139" sldId="311"/>
            <ac:spMk id="33" creationId="{39C157C5-D5AA-48F7-9B25-361DE8744FAB}"/>
          </ac:spMkLst>
        </pc:spChg>
        <pc:spChg chg="add mod">
          <ac:chgData name="Kyd Law" userId="eea39dd088786ed2" providerId="LiveId" clId="{E01C5980-304E-4966-9329-CAC7B4A42965}" dt="2021-09-27T17:20:41.637" v="1913" actId="164"/>
          <ac:spMkLst>
            <pc:docMk/>
            <pc:sldMk cId="289058139" sldId="311"/>
            <ac:spMk id="35" creationId="{16DE893D-9990-4306-BA23-067EDF4857FD}"/>
          </ac:spMkLst>
        </pc:spChg>
        <pc:spChg chg="del mod">
          <ac:chgData name="Kyd Law" userId="eea39dd088786ed2" providerId="LiveId" clId="{E01C5980-304E-4966-9329-CAC7B4A42965}" dt="2021-09-27T16:33:58.475" v="1665" actId="478"/>
          <ac:spMkLst>
            <pc:docMk/>
            <pc:sldMk cId="289058139" sldId="311"/>
            <ac:spMk id="37" creationId="{8101E889-3181-4C51-9498-62FE66863464}"/>
          </ac:spMkLst>
        </pc:spChg>
        <pc:spChg chg="add del mod">
          <ac:chgData name="Kyd Law" userId="eea39dd088786ed2" providerId="LiveId" clId="{E01C5980-304E-4966-9329-CAC7B4A42965}" dt="2021-09-27T17:14:44.822" v="1859" actId="478"/>
          <ac:spMkLst>
            <pc:docMk/>
            <pc:sldMk cId="289058139" sldId="311"/>
            <ac:spMk id="38" creationId="{D221ECB4-243E-4710-9263-6298F3BB4273}"/>
          </ac:spMkLst>
        </pc:spChg>
        <pc:spChg chg="del">
          <ac:chgData name="Kyd Law" userId="eea39dd088786ed2" providerId="LiveId" clId="{E01C5980-304E-4966-9329-CAC7B4A42965}" dt="2021-09-27T17:14:27.290" v="1855" actId="478"/>
          <ac:spMkLst>
            <pc:docMk/>
            <pc:sldMk cId="289058139" sldId="311"/>
            <ac:spMk id="40" creationId="{B56FBD67-22FC-4A94-B3A4-8B1E2C02FD71}"/>
          </ac:spMkLst>
        </pc:spChg>
        <pc:spChg chg="del">
          <ac:chgData name="Kyd Law" userId="eea39dd088786ed2" providerId="LiveId" clId="{E01C5980-304E-4966-9329-CAC7B4A42965}" dt="2021-09-27T17:17:36.841" v="1869" actId="478"/>
          <ac:spMkLst>
            <pc:docMk/>
            <pc:sldMk cId="289058139" sldId="311"/>
            <ac:spMk id="41" creationId="{790E4E00-30FB-4886-8D6A-63DBE825E17F}"/>
          </ac:spMkLst>
        </pc:spChg>
        <pc:spChg chg="del mod">
          <ac:chgData name="Kyd Law" userId="eea39dd088786ed2" providerId="LiveId" clId="{E01C5980-304E-4966-9329-CAC7B4A42965}" dt="2021-09-27T17:21:37.284" v="1923" actId="478"/>
          <ac:spMkLst>
            <pc:docMk/>
            <pc:sldMk cId="289058139" sldId="311"/>
            <ac:spMk id="42" creationId="{AEFB8E27-808C-48AF-856B-7C50FE9669B3}"/>
          </ac:spMkLst>
        </pc:spChg>
        <pc:spChg chg="mod ord">
          <ac:chgData name="Kyd Law" userId="eea39dd088786ed2" providerId="LiveId" clId="{E01C5980-304E-4966-9329-CAC7B4A42965}" dt="2021-09-27T17:21:31.848" v="1921" actId="208"/>
          <ac:spMkLst>
            <pc:docMk/>
            <pc:sldMk cId="289058139" sldId="311"/>
            <ac:spMk id="43" creationId="{E3FA874F-4003-468A-A242-18CC8E94F316}"/>
          </ac:spMkLst>
        </pc:spChg>
        <pc:spChg chg="del">
          <ac:chgData name="Kyd Law" userId="eea39dd088786ed2" providerId="LiveId" clId="{E01C5980-304E-4966-9329-CAC7B4A42965}" dt="2021-09-27T16:32:45.639" v="1647" actId="478"/>
          <ac:spMkLst>
            <pc:docMk/>
            <pc:sldMk cId="289058139" sldId="311"/>
            <ac:spMk id="44" creationId="{6C1E784D-1738-476C-B9B4-5373AB7CF2FB}"/>
          </ac:spMkLst>
        </pc:spChg>
        <pc:spChg chg="del">
          <ac:chgData name="Kyd Law" userId="eea39dd088786ed2" providerId="LiveId" clId="{E01C5980-304E-4966-9329-CAC7B4A42965}" dt="2021-09-27T16:32:45.977" v="1648" actId="478"/>
          <ac:spMkLst>
            <pc:docMk/>
            <pc:sldMk cId="289058139" sldId="311"/>
            <ac:spMk id="45" creationId="{68FD9F54-69F4-4576-B80B-F0E93E71FE7C}"/>
          </ac:spMkLst>
        </pc:spChg>
        <pc:spChg chg="add mod">
          <ac:chgData name="Kyd Law" userId="eea39dd088786ed2" providerId="LiveId" clId="{E01C5980-304E-4966-9329-CAC7B4A42965}" dt="2021-09-27T17:20:51.715" v="1916" actId="1076"/>
          <ac:spMkLst>
            <pc:docMk/>
            <pc:sldMk cId="289058139" sldId="311"/>
            <ac:spMk id="48" creationId="{915B4D4F-B80E-47FE-A065-74531DFC3F67}"/>
          </ac:spMkLst>
        </pc:spChg>
        <pc:grpChg chg="add mod">
          <ac:chgData name="Kyd Law" userId="eea39dd088786ed2" providerId="LiveId" clId="{E01C5980-304E-4966-9329-CAC7B4A42965}" dt="2021-09-27T17:17:39.995" v="1870" actId="1076"/>
          <ac:grpSpMkLst>
            <pc:docMk/>
            <pc:sldMk cId="289058139" sldId="311"/>
            <ac:grpSpMk id="3" creationId="{409B3BB6-8667-42BB-BAE2-AE9C04744504}"/>
          </ac:grpSpMkLst>
        </pc:grpChg>
        <pc:grpChg chg="add mod">
          <ac:chgData name="Kyd Law" userId="eea39dd088786ed2" providerId="LiveId" clId="{E01C5980-304E-4966-9329-CAC7B4A42965}" dt="2021-09-27T17:20:41.637" v="1913" actId="164"/>
          <ac:grpSpMkLst>
            <pc:docMk/>
            <pc:sldMk cId="289058139" sldId="311"/>
            <ac:grpSpMk id="30" creationId="{1C2EBBD6-2657-422B-9521-462B6A269095}"/>
          </ac:grpSpMkLst>
        </pc:grpChg>
        <pc:picChg chg="add del mod">
          <ac:chgData name="Kyd Law" userId="eea39dd088786ed2" providerId="LiveId" clId="{E01C5980-304E-4966-9329-CAC7B4A42965}" dt="2021-09-27T17:16:17.240" v="1862" actId="478"/>
          <ac:picMkLst>
            <pc:docMk/>
            <pc:sldMk cId="289058139" sldId="311"/>
            <ac:picMk id="5" creationId="{0405CC92-8033-41D5-BA55-920971C25127}"/>
          </ac:picMkLst>
        </pc:picChg>
        <pc:picChg chg="add del mod">
          <ac:chgData name="Kyd Law" userId="eea39dd088786ed2" providerId="LiveId" clId="{E01C5980-304E-4966-9329-CAC7B4A42965}" dt="2021-09-27T17:16:58.550" v="1865" actId="478"/>
          <ac:picMkLst>
            <pc:docMk/>
            <pc:sldMk cId="289058139" sldId="311"/>
            <ac:picMk id="17" creationId="{4F5E50E9-BD7C-431F-9775-69884DEDDDE1}"/>
          </ac:picMkLst>
        </pc:picChg>
        <pc:picChg chg="add del mod">
          <ac:chgData name="Kyd Law" userId="eea39dd088786ed2" providerId="LiveId" clId="{E01C5980-304E-4966-9329-CAC7B4A42965}" dt="2021-09-27T17:21:13.538" v="1919" actId="478"/>
          <ac:picMkLst>
            <pc:docMk/>
            <pc:sldMk cId="289058139" sldId="311"/>
            <ac:picMk id="19" creationId="{3CE00F25-96D6-4E73-8C5A-C517370FA5E2}"/>
          </ac:picMkLst>
        </pc:picChg>
        <pc:picChg chg="mod">
          <ac:chgData name="Kyd Law" userId="eea39dd088786ed2" providerId="LiveId" clId="{E01C5980-304E-4966-9329-CAC7B4A42965}" dt="2021-09-27T16:33:43.415" v="1658" actId="164"/>
          <ac:picMkLst>
            <pc:docMk/>
            <pc:sldMk cId="289058139" sldId="311"/>
            <ac:picMk id="28" creationId="{78DBE536-B3B5-4C8F-BEE7-BF583DCBC293}"/>
          </ac:picMkLst>
        </pc:picChg>
        <pc:picChg chg="del">
          <ac:chgData name="Kyd Law" userId="eea39dd088786ed2" providerId="LiveId" clId="{E01C5980-304E-4966-9329-CAC7B4A42965}" dt="2021-09-27T17:14:17.140" v="1853" actId="478"/>
          <ac:picMkLst>
            <pc:docMk/>
            <pc:sldMk cId="289058139" sldId="311"/>
            <ac:picMk id="31" creationId="{8E871A0F-A8FE-48FB-9367-8C90CA616A01}"/>
          </ac:picMkLst>
        </pc:picChg>
        <pc:picChg chg="add del mod">
          <ac:chgData name="Kyd Law" userId="eea39dd088786ed2" providerId="LiveId" clId="{E01C5980-304E-4966-9329-CAC7B4A42965}" dt="2021-09-27T17:14:42.723" v="1858" actId="478"/>
          <ac:picMkLst>
            <pc:docMk/>
            <pc:sldMk cId="289058139" sldId="311"/>
            <ac:picMk id="36" creationId="{7CC70EBA-9034-4AA1-B013-9C6EE58F6076}"/>
          </ac:picMkLst>
        </pc:picChg>
        <pc:cxnChg chg="add mod">
          <ac:chgData name="Kyd Law" userId="eea39dd088786ed2" providerId="LiveId" clId="{E01C5980-304E-4966-9329-CAC7B4A42965}" dt="2021-09-27T17:22:40.859" v="1933" actId="208"/>
          <ac:cxnSpMkLst>
            <pc:docMk/>
            <pc:sldMk cId="289058139" sldId="311"/>
            <ac:cxnSpMk id="39" creationId="{377B0632-EA13-4329-8CA9-2181D88DAC84}"/>
          </ac:cxnSpMkLst>
        </pc:cxnChg>
        <pc:cxnChg chg="add mod">
          <ac:chgData name="Kyd Law" userId="eea39dd088786ed2" providerId="LiveId" clId="{E01C5980-304E-4966-9329-CAC7B4A42965}" dt="2021-09-27T17:22:54.526" v="1938" actId="1076"/>
          <ac:cxnSpMkLst>
            <pc:docMk/>
            <pc:sldMk cId="289058139" sldId="311"/>
            <ac:cxnSpMk id="55" creationId="{F2347860-716C-47AC-B430-DFC81C3F0A0A}"/>
          </ac:cxnSpMkLst>
        </pc:cxnChg>
      </pc:sldChg>
      <pc:sldChg chg="delSp mod">
        <pc:chgData name="Kyd Law" userId="eea39dd088786ed2" providerId="LiveId" clId="{E01C5980-304E-4966-9329-CAC7B4A42965}" dt="2021-09-28T00:21:40.072" v="2003" actId="478"/>
        <pc:sldMkLst>
          <pc:docMk/>
          <pc:sldMk cId="2404580982" sldId="312"/>
        </pc:sldMkLst>
        <pc:spChg chg="del">
          <ac:chgData name="Kyd Law" userId="eea39dd088786ed2" providerId="LiveId" clId="{E01C5980-304E-4966-9329-CAC7B4A42965}" dt="2021-09-28T00:21:38.881" v="2002" actId="478"/>
          <ac:spMkLst>
            <pc:docMk/>
            <pc:sldMk cId="2404580982" sldId="312"/>
            <ac:spMk id="2" creationId="{33E1A2C3-DBD0-460B-B6C9-24B718A56C64}"/>
          </ac:spMkLst>
        </pc:spChg>
        <pc:spChg chg="del">
          <ac:chgData name="Kyd Law" userId="eea39dd088786ed2" providerId="LiveId" clId="{E01C5980-304E-4966-9329-CAC7B4A42965}" dt="2021-09-28T00:21:40.072" v="2003" actId="478"/>
          <ac:spMkLst>
            <pc:docMk/>
            <pc:sldMk cId="2404580982" sldId="312"/>
            <ac:spMk id="3" creationId="{E69A6448-9ED9-4842-B9FC-4F6B8B46D9CC}"/>
          </ac:spMkLst>
        </pc:spChg>
      </pc:sldChg>
      <pc:sldChg chg="addSp delSp modSp add mod">
        <pc:chgData name="Kyd Law" userId="eea39dd088786ed2" providerId="LiveId" clId="{E01C5980-304E-4966-9329-CAC7B4A42965}" dt="2021-09-27T17:13:48.415" v="1787" actId="1076"/>
        <pc:sldMkLst>
          <pc:docMk/>
          <pc:sldMk cId="3893094132" sldId="313"/>
        </pc:sldMkLst>
        <pc:spChg chg="mod">
          <ac:chgData name="Kyd Law" userId="eea39dd088786ed2" providerId="LiveId" clId="{E01C5980-304E-4966-9329-CAC7B4A42965}" dt="2021-09-27T17:13:36.417" v="1762" actId="20577"/>
          <ac:spMkLst>
            <pc:docMk/>
            <pc:sldMk cId="3893094132" sldId="313"/>
            <ac:spMk id="10" creationId="{2BB11C5D-9C70-48EC-B11F-B0D614CAA18F}"/>
          </ac:spMkLst>
        </pc:spChg>
        <pc:spChg chg="mod">
          <ac:chgData name="Kyd Law" userId="eea39dd088786ed2" providerId="LiveId" clId="{E01C5980-304E-4966-9329-CAC7B4A42965}" dt="2021-09-27T17:13:36.288" v="1758" actId="114"/>
          <ac:spMkLst>
            <pc:docMk/>
            <pc:sldMk cId="3893094132" sldId="313"/>
            <ac:spMk id="16" creationId="{E6F0F119-5253-429E-9A53-424E5A1DDDDE}"/>
          </ac:spMkLst>
        </pc:spChg>
        <pc:spChg chg="mod">
          <ac:chgData name="Kyd Law" userId="eea39dd088786ed2" providerId="LiveId" clId="{E01C5980-304E-4966-9329-CAC7B4A42965}" dt="2021-09-27T17:13:48.415" v="1787" actId="1076"/>
          <ac:spMkLst>
            <pc:docMk/>
            <pc:sldMk cId="3893094132" sldId="313"/>
            <ac:spMk id="20" creationId="{CF13B3A8-454C-45CD-B17B-822427954D37}"/>
          </ac:spMkLst>
        </pc:spChg>
        <pc:spChg chg="add del">
          <ac:chgData name="Kyd Law" userId="eea39dd088786ed2" providerId="LiveId" clId="{E01C5980-304E-4966-9329-CAC7B4A42965}" dt="2021-09-27T16:38:12.510" v="1750" actId="478"/>
          <ac:spMkLst>
            <pc:docMk/>
            <pc:sldMk cId="3893094132" sldId="313"/>
            <ac:spMk id="21" creationId="{900E130E-DE61-4932-82F4-C2389E53E762}"/>
          </ac:spMkLst>
        </pc:spChg>
        <pc:spChg chg="mod">
          <ac:chgData name="Kyd Law" userId="eea39dd088786ed2" providerId="LiveId" clId="{E01C5980-304E-4966-9329-CAC7B4A42965}" dt="2021-09-27T17:13:36.384" v="1761" actId="20577"/>
          <ac:spMkLst>
            <pc:docMk/>
            <pc:sldMk cId="3893094132" sldId="313"/>
            <ac:spMk id="22" creationId="{2D672BC4-ECFA-47BA-97CC-40729BC6D896}"/>
          </ac:spMkLst>
        </pc:spChg>
        <pc:spChg chg="add del">
          <ac:chgData name="Kyd Law" userId="eea39dd088786ed2" providerId="LiveId" clId="{E01C5980-304E-4966-9329-CAC7B4A42965}" dt="2021-09-27T17:13:36.320" v="1759" actId="478"/>
          <ac:spMkLst>
            <pc:docMk/>
            <pc:sldMk cId="3893094132" sldId="313"/>
            <ac:spMk id="40" creationId="{B56FBD67-22FC-4A94-B3A4-8B1E2C02FD71}"/>
          </ac:spMkLst>
        </pc:spChg>
        <pc:picChg chg="add del">
          <ac:chgData name="Kyd Law" userId="eea39dd088786ed2" providerId="LiveId" clId="{E01C5980-304E-4966-9329-CAC7B4A42965}" dt="2021-09-27T17:13:36.587" v="1767" actId="478"/>
          <ac:picMkLst>
            <pc:docMk/>
            <pc:sldMk cId="3893094132" sldId="313"/>
            <ac:picMk id="31" creationId="{8E871A0F-A8FE-48FB-9367-8C90CA616A01}"/>
          </ac:picMkLst>
        </pc:picChg>
        <pc:cxnChg chg="mod">
          <ac:chgData name="Kyd Law" userId="eea39dd088786ed2" providerId="LiveId" clId="{E01C5980-304E-4966-9329-CAC7B4A42965}" dt="2021-09-27T17:13:36.351" v="1760" actId="1076"/>
          <ac:cxnSpMkLst>
            <pc:docMk/>
            <pc:sldMk cId="3893094132" sldId="313"/>
            <ac:cxnSpMk id="24" creationId="{1BF9D0E3-4D70-4740-9A8C-7A57CE161C18}"/>
          </ac:cxnSpMkLst>
        </pc:cxnChg>
      </pc:sldChg>
    </pc:docChg>
  </pc:docChgLst>
  <pc:docChgLst>
    <pc:chgData name="Kyd Law" userId="eea39dd088786ed2" providerId="LiveId" clId="{83F8EF64-FADC-4089-A78F-8B40A6D1BC5F}"/>
    <pc:docChg chg="undo custSel addSld modSld">
      <pc:chgData name="Kyd Law" userId="eea39dd088786ed2" providerId="LiveId" clId="{83F8EF64-FADC-4089-A78F-8B40A6D1BC5F}" dt="2021-07-04T17:05:50.623" v="321" actId="1076"/>
      <pc:docMkLst>
        <pc:docMk/>
      </pc:docMkLst>
      <pc:sldChg chg="addSp delSp modSp mod">
        <pc:chgData name="Kyd Law" userId="eea39dd088786ed2" providerId="LiveId" clId="{83F8EF64-FADC-4089-A78F-8B40A6D1BC5F}" dt="2021-06-24T22:38:08.521" v="186" actId="21"/>
        <pc:sldMkLst>
          <pc:docMk/>
          <pc:sldMk cId="3806246801" sldId="256"/>
        </pc:sldMkLst>
        <pc:spChg chg="del">
          <ac:chgData name="Kyd Law" userId="eea39dd088786ed2" providerId="LiveId" clId="{83F8EF64-FADC-4089-A78F-8B40A6D1BC5F}" dt="2021-06-24T22:09:27.114" v="0" actId="478"/>
          <ac:spMkLst>
            <pc:docMk/>
            <pc:sldMk cId="3806246801" sldId="256"/>
            <ac:spMk id="2" creationId="{5DB891B1-EFAE-4F59-8983-3061B96ADEAA}"/>
          </ac:spMkLst>
        </pc:spChg>
        <pc:spChg chg="del">
          <ac:chgData name="Kyd Law" userId="eea39dd088786ed2" providerId="LiveId" clId="{83F8EF64-FADC-4089-A78F-8B40A6D1BC5F}" dt="2021-06-24T22:09:27.997" v="1" actId="478"/>
          <ac:spMkLst>
            <pc:docMk/>
            <pc:sldMk cId="3806246801" sldId="256"/>
            <ac:spMk id="3" creationId="{CDB2425E-4D10-4C2B-9C95-490037337F6A}"/>
          </ac:spMkLst>
        </pc:spChg>
        <pc:spChg chg="add mod">
          <ac:chgData name="Kyd Law" userId="eea39dd088786ed2" providerId="LiveId" clId="{83F8EF64-FADC-4089-A78F-8B40A6D1BC5F}" dt="2021-06-24T22:14:06.281" v="135" actId="14100"/>
          <ac:spMkLst>
            <pc:docMk/>
            <pc:sldMk cId="3806246801" sldId="256"/>
            <ac:spMk id="4" creationId="{56F49BE4-832B-4768-B6B7-F096E7CC50BF}"/>
          </ac:spMkLst>
        </pc:spChg>
        <pc:spChg chg="add mod">
          <ac:chgData name="Kyd Law" userId="eea39dd088786ed2" providerId="LiveId" clId="{83F8EF64-FADC-4089-A78F-8B40A6D1BC5F}" dt="2021-06-24T22:14:23.930" v="140" actId="1076"/>
          <ac:spMkLst>
            <pc:docMk/>
            <pc:sldMk cId="3806246801" sldId="256"/>
            <ac:spMk id="5" creationId="{41E62899-0640-46B1-8497-E8DFAEA1FD52}"/>
          </ac:spMkLst>
        </pc:spChg>
        <pc:spChg chg="add mod">
          <ac:chgData name="Kyd Law" userId="eea39dd088786ed2" providerId="LiveId" clId="{83F8EF64-FADC-4089-A78F-8B40A6D1BC5F}" dt="2021-06-24T22:35:45.198" v="163" actId="1076"/>
          <ac:spMkLst>
            <pc:docMk/>
            <pc:sldMk cId="3806246801" sldId="256"/>
            <ac:spMk id="6" creationId="{DC11958C-4041-427A-80E8-E440FB014D40}"/>
          </ac:spMkLst>
        </pc:spChg>
        <pc:spChg chg="add mod">
          <ac:chgData name="Kyd Law" userId="eea39dd088786ed2" providerId="LiveId" clId="{83F8EF64-FADC-4089-A78F-8B40A6D1BC5F}" dt="2021-06-24T22:11:22.830" v="76" actId="790"/>
          <ac:spMkLst>
            <pc:docMk/>
            <pc:sldMk cId="3806246801" sldId="256"/>
            <ac:spMk id="7" creationId="{773AD5D2-28EE-4E7C-A87E-CF04F22F823F}"/>
          </ac:spMkLst>
        </pc:spChg>
        <pc:spChg chg="add mod">
          <ac:chgData name="Kyd Law" userId="eea39dd088786ed2" providerId="LiveId" clId="{83F8EF64-FADC-4089-A78F-8B40A6D1BC5F}" dt="2021-06-24T22:11:30.144" v="77" actId="790"/>
          <ac:spMkLst>
            <pc:docMk/>
            <pc:sldMk cId="3806246801" sldId="256"/>
            <ac:spMk id="8" creationId="{B8AA8650-73DF-4965-9026-D3535494AA55}"/>
          </ac:spMkLst>
        </pc:spChg>
        <pc:spChg chg="add del mod">
          <ac:chgData name="Kyd Law" userId="eea39dd088786ed2" providerId="LiveId" clId="{83F8EF64-FADC-4089-A78F-8B40A6D1BC5F}" dt="2021-06-24T22:11:47.888" v="82" actId="478"/>
          <ac:spMkLst>
            <pc:docMk/>
            <pc:sldMk cId="3806246801" sldId="256"/>
            <ac:spMk id="9" creationId="{4983BB07-A35E-420F-8731-A036F0AE7C23}"/>
          </ac:spMkLst>
        </pc:spChg>
        <pc:spChg chg="add mod">
          <ac:chgData name="Kyd Law" userId="eea39dd088786ed2" providerId="LiveId" clId="{83F8EF64-FADC-4089-A78F-8B40A6D1BC5F}" dt="2021-06-24T22:35:27.249" v="158" actId="1076"/>
          <ac:spMkLst>
            <pc:docMk/>
            <pc:sldMk cId="3806246801" sldId="256"/>
            <ac:spMk id="10" creationId="{A7F80BA0-BE8C-486A-B04D-B9CC79867778}"/>
          </ac:spMkLst>
        </pc:spChg>
        <pc:spChg chg="add del mod">
          <ac:chgData name="Kyd Law" userId="eea39dd088786ed2" providerId="LiveId" clId="{83F8EF64-FADC-4089-A78F-8B40A6D1BC5F}" dt="2021-06-24T22:34:58.305" v="150" actId="478"/>
          <ac:spMkLst>
            <pc:docMk/>
            <pc:sldMk cId="3806246801" sldId="256"/>
            <ac:spMk id="11" creationId="{3ABAB455-BEC6-4846-8163-D8AD0762EE96}"/>
          </ac:spMkLst>
        </pc:spChg>
        <pc:spChg chg="add del mod">
          <ac:chgData name="Kyd Law" userId="eea39dd088786ed2" providerId="LiveId" clId="{83F8EF64-FADC-4089-A78F-8B40A6D1BC5F}" dt="2021-06-24T22:37:31.537" v="180" actId="21"/>
          <ac:spMkLst>
            <pc:docMk/>
            <pc:sldMk cId="3806246801" sldId="256"/>
            <ac:spMk id="12" creationId="{1BE62C81-E728-4FA9-99B7-C567FC0AE311}"/>
          </ac:spMkLst>
        </pc:spChg>
        <pc:spChg chg="add del mod">
          <ac:chgData name="Kyd Law" userId="eea39dd088786ed2" providerId="LiveId" clId="{83F8EF64-FADC-4089-A78F-8B40A6D1BC5F}" dt="2021-06-24T22:37:31.537" v="180" actId="21"/>
          <ac:spMkLst>
            <pc:docMk/>
            <pc:sldMk cId="3806246801" sldId="256"/>
            <ac:spMk id="13" creationId="{99DD0719-B6F8-48AE-93C4-C2192EDA07CA}"/>
          </ac:spMkLst>
        </pc:spChg>
        <pc:cxnChg chg="add del mod">
          <ac:chgData name="Kyd Law" userId="eea39dd088786ed2" providerId="LiveId" clId="{83F8EF64-FADC-4089-A78F-8B40A6D1BC5F}" dt="2021-06-24T22:38:08.521" v="186" actId="21"/>
          <ac:cxnSpMkLst>
            <pc:docMk/>
            <pc:sldMk cId="3806246801" sldId="256"/>
            <ac:cxnSpMk id="15" creationId="{CF104B59-279E-4CD5-B48A-76C232BF9C01}"/>
          </ac:cxnSpMkLst>
        </pc:cxnChg>
      </pc:sldChg>
      <pc:sldChg chg="addSp delSp modSp new mod">
        <pc:chgData name="Kyd Law" userId="eea39dd088786ed2" providerId="LiveId" clId="{83F8EF64-FADC-4089-A78F-8B40A6D1BC5F}" dt="2021-06-24T22:39:34.449" v="201" actId="478"/>
        <pc:sldMkLst>
          <pc:docMk/>
          <pc:sldMk cId="1766791947" sldId="257"/>
        </pc:sldMkLst>
        <pc:spChg chg="del">
          <ac:chgData name="Kyd Law" userId="eea39dd088786ed2" providerId="LiveId" clId="{83F8EF64-FADC-4089-A78F-8B40A6D1BC5F}" dt="2021-06-24T22:37:27.157" v="179" actId="478"/>
          <ac:spMkLst>
            <pc:docMk/>
            <pc:sldMk cId="1766791947" sldId="257"/>
            <ac:spMk id="2" creationId="{661C0A70-4EAF-40FF-8FF6-3EBDCFC6D033}"/>
          </ac:spMkLst>
        </pc:spChg>
        <pc:spChg chg="del">
          <ac:chgData name="Kyd Law" userId="eea39dd088786ed2" providerId="LiveId" clId="{83F8EF64-FADC-4089-A78F-8B40A6D1BC5F}" dt="2021-06-24T22:37:26.579" v="178" actId="478"/>
          <ac:spMkLst>
            <pc:docMk/>
            <pc:sldMk cId="1766791947" sldId="257"/>
            <ac:spMk id="3" creationId="{516513C7-5B3D-4218-BED6-B3F0BCD3E4E8}"/>
          </ac:spMkLst>
        </pc:spChg>
        <pc:spChg chg="add mod">
          <ac:chgData name="Kyd Law" userId="eea39dd088786ed2" providerId="LiveId" clId="{83F8EF64-FADC-4089-A78F-8B40A6D1BC5F}" dt="2021-06-24T22:37:52.171" v="184" actId="207"/>
          <ac:spMkLst>
            <pc:docMk/>
            <pc:sldMk cId="1766791947" sldId="257"/>
            <ac:spMk id="4" creationId="{3997446A-943C-432D-B2B6-1357191F36AD}"/>
          </ac:spMkLst>
        </pc:spChg>
        <pc:spChg chg="add mod">
          <ac:chgData name="Kyd Law" userId="eea39dd088786ed2" providerId="LiveId" clId="{83F8EF64-FADC-4089-A78F-8B40A6D1BC5F}" dt="2021-06-24T22:39:10.119" v="198" actId="1076"/>
          <ac:spMkLst>
            <pc:docMk/>
            <pc:sldMk cId="1766791947" sldId="257"/>
            <ac:spMk id="5" creationId="{9123E0AF-7ECA-4958-9901-F499AFF16556}"/>
          </ac:spMkLst>
        </pc:spChg>
        <pc:spChg chg="add del mod">
          <ac:chgData name="Kyd Law" userId="eea39dd088786ed2" providerId="LiveId" clId="{83F8EF64-FADC-4089-A78F-8B40A6D1BC5F}" dt="2021-06-24T22:39:34.449" v="201" actId="478"/>
          <ac:spMkLst>
            <pc:docMk/>
            <pc:sldMk cId="1766791947" sldId="257"/>
            <ac:spMk id="12" creationId="{9B465930-9ECB-471E-808D-47BADF1429F0}"/>
          </ac:spMkLst>
        </pc:spChg>
        <pc:cxnChg chg="add del mod">
          <ac:chgData name="Kyd Law" userId="eea39dd088786ed2" providerId="LiveId" clId="{83F8EF64-FADC-4089-A78F-8B40A6D1BC5F}" dt="2021-06-24T22:38:18.743" v="189" actId="478"/>
          <ac:cxnSpMkLst>
            <pc:docMk/>
            <pc:sldMk cId="1766791947" sldId="257"/>
            <ac:cxnSpMk id="6" creationId="{0E001068-1CD9-470B-87FE-AB9272ED58DD}"/>
          </ac:cxnSpMkLst>
        </pc:cxnChg>
        <pc:cxnChg chg="add del mod">
          <ac:chgData name="Kyd Law" userId="eea39dd088786ed2" providerId="LiveId" clId="{83F8EF64-FADC-4089-A78F-8B40A6D1BC5F}" dt="2021-06-24T22:38:56.461" v="197" actId="478"/>
          <ac:cxnSpMkLst>
            <pc:docMk/>
            <pc:sldMk cId="1766791947" sldId="257"/>
            <ac:cxnSpMk id="8" creationId="{8B4557E1-14BF-4B30-8F18-7AB49B9DD47C}"/>
          </ac:cxnSpMkLst>
        </pc:cxnChg>
      </pc:sldChg>
      <pc:sldChg chg="addSp delSp modSp new mod">
        <pc:chgData name="Kyd Law" userId="eea39dd088786ed2" providerId="LiveId" clId="{83F8EF64-FADC-4089-A78F-8B40A6D1BC5F}" dt="2021-07-04T17:05:50.623" v="321" actId="1076"/>
        <pc:sldMkLst>
          <pc:docMk/>
          <pc:sldMk cId="1435519691" sldId="258"/>
        </pc:sldMkLst>
        <pc:spChg chg="del">
          <ac:chgData name="Kyd Law" userId="eea39dd088786ed2" providerId="LiveId" clId="{83F8EF64-FADC-4089-A78F-8B40A6D1BC5F}" dt="2021-07-04T16:47:39.563" v="203" actId="478"/>
          <ac:spMkLst>
            <pc:docMk/>
            <pc:sldMk cId="1435519691" sldId="258"/>
            <ac:spMk id="2" creationId="{BBD7E75D-8D36-4CA5-9E53-DF75014D0996}"/>
          </ac:spMkLst>
        </pc:spChg>
        <pc:spChg chg="del">
          <ac:chgData name="Kyd Law" userId="eea39dd088786ed2" providerId="LiveId" clId="{83F8EF64-FADC-4089-A78F-8B40A6D1BC5F}" dt="2021-07-04T16:47:40.601" v="204" actId="478"/>
          <ac:spMkLst>
            <pc:docMk/>
            <pc:sldMk cId="1435519691" sldId="258"/>
            <ac:spMk id="3" creationId="{21906BDE-3850-40AA-A0BE-7EB8F8850967}"/>
          </ac:spMkLst>
        </pc:spChg>
        <pc:spChg chg="add mod">
          <ac:chgData name="Kyd Law" userId="eea39dd088786ed2" providerId="LiveId" clId="{83F8EF64-FADC-4089-A78F-8B40A6D1BC5F}" dt="2021-07-04T17:04:44.653" v="301" actId="255"/>
          <ac:spMkLst>
            <pc:docMk/>
            <pc:sldMk cId="1435519691" sldId="258"/>
            <ac:spMk id="4" creationId="{AFDC3F6D-8F75-416A-9E67-10F8EB6B9053}"/>
          </ac:spMkLst>
        </pc:spChg>
        <pc:spChg chg="add del mod">
          <ac:chgData name="Kyd Law" userId="eea39dd088786ed2" providerId="LiveId" clId="{83F8EF64-FADC-4089-A78F-8B40A6D1BC5F}" dt="2021-07-04T16:51:18.516" v="214" actId="478"/>
          <ac:spMkLst>
            <pc:docMk/>
            <pc:sldMk cId="1435519691" sldId="258"/>
            <ac:spMk id="5" creationId="{2F325D25-00F0-4B90-B357-C4AD584BD950}"/>
          </ac:spMkLst>
        </pc:spChg>
        <pc:spChg chg="add mod">
          <ac:chgData name="Kyd Law" userId="eea39dd088786ed2" providerId="LiveId" clId="{83F8EF64-FADC-4089-A78F-8B40A6D1BC5F}" dt="2021-07-04T17:05:27.880" v="312" actId="1076"/>
          <ac:spMkLst>
            <pc:docMk/>
            <pc:sldMk cId="1435519691" sldId="258"/>
            <ac:spMk id="6" creationId="{74DF169C-0A7D-4A16-8845-265BA15FB5FF}"/>
          </ac:spMkLst>
        </pc:spChg>
        <pc:spChg chg="add mod">
          <ac:chgData name="Kyd Law" userId="eea39dd088786ed2" providerId="LiveId" clId="{83F8EF64-FADC-4089-A78F-8B40A6D1BC5F}" dt="2021-07-04T17:04:54.590" v="303" actId="255"/>
          <ac:spMkLst>
            <pc:docMk/>
            <pc:sldMk cId="1435519691" sldId="258"/>
            <ac:spMk id="7" creationId="{C4DE2B91-878E-4EED-A024-D01B3756654B}"/>
          </ac:spMkLst>
        </pc:spChg>
        <pc:spChg chg="add mod">
          <ac:chgData name="Kyd Law" userId="eea39dd088786ed2" providerId="LiveId" clId="{83F8EF64-FADC-4089-A78F-8B40A6D1BC5F}" dt="2021-07-04T17:04:59.536" v="305" actId="255"/>
          <ac:spMkLst>
            <pc:docMk/>
            <pc:sldMk cId="1435519691" sldId="258"/>
            <ac:spMk id="11" creationId="{62D009F3-C46A-4D57-B5BB-0D6C71238DE8}"/>
          </ac:spMkLst>
        </pc:spChg>
        <pc:spChg chg="add del mod">
          <ac:chgData name="Kyd Law" userId="eea39dd088786ed2" providerId="LiveId" clId="{83F8EF64-FADC-4089-A78F-8B40A6D1BC5F}" dt="2021-07-04T17:05:31.779" v="315" actId="478"/>
          <ac:spMkLst>
            <pc:docMk/>
            <pc:sldMk cId="1435519691" sldId="258"/>
            <ac:spMk id="12" creationId="{5D7D9FD1-1E88-4DBB-B610-A71745A5F87C}"/>
          </ac:spMkLst>
        </pc:spChg>
        <pc:spChg chg="add del mod">
          <ac:chgData name="Kyd Law" userId="eea39dd088786ed2" providerId="LiveId" clId="{83F8EF64-FADC-4089-A78F-8B40A6D1BC5F}" dt="2021-07-04T16:53:36.892" v="236"/>
          <ac:spMkLst>
            <pc:docMk/>
            <pc:sldMk cId="1435519691" sldId="258"/>
            <ac:spMk id="13" creationId="{A1A61C95-262A-4F1B-A9DA-439CDF1FA6CC}"/>
          </ac:spMkLst>
        </pc:spChg>
        <pc:spChg chg="add mod">
          <ac:chgData name="Kyd Law" userId="eea39dd088786ed2" providerId="LiveId" clId="{83F8EF64-FADC-4089-A78F-8B40A6D1BC5F}" dt="2021-07-04T17:04:57.117" v="304" actId="255"/>
          <ac:spMkLst>
            <pc:docMk/>
            <pc:sldMk cId="1435519691" sldId="258"/>
            <ac:spMk id="14" creationId="{28273017-5377-467B-B154-055425F2462E}"/>
          </ac:spMkLst>
        </pc:spChg>
        <pc:spChg chg="add del mod">
          <ac:chgData name="Kyd Law" userId="eea39dd088786ed2" providerId="LiveId" clId="{83F8EF64-FADC-4089-A78F-8B40A6D1BC5F}" dt="2021-07-04T16:55:44.743" v="258" actId="478"/>
          <ac:spMkLst>
            <pc:docMk/>
            <pc:sldMk cId="1435519691" sldId="258"/>
            <ac:spMk id="17" creationId="{53F6262B-CF4C-4BC9-8296-D3B6ADDAB077}"/>
          </ac:spMkLst>
        </pc:spChg>
        <pc:spChg chg="add mod">
          <ac:chgData name="Kyd Law" userId="eea39dd088786ed2" providerId="LiveId" clId="{83F8EF64-FADC-4089-A78F-8B40A6D1BC5F}" dt="2021-07-04T17:05:12.889" v="308" actId="14100"/>
          <ac:spMkLst>
            <pc:docMk/>
            <pc:sldMk cId="1435519691" sldId="258"/>
            <ac:spMk id="18" creationId="{58EEF0F5-3A66-4CB4-9833-50342A3C1DB3}"/>
          </ac:spMkLst>
        </pc:spChg>
        <pc:spChg chg="add mod">
          <ac:chgData name="Kyd Law" userId="eea39dd088786ed2" providerId="LiveId" clId="{83F8EF64-FADC-4089-A78F-8B40A6D1BC5F}" dt="2021-07-04T17:05:35.948" v="316" actId="1076"/>
          <ac:spMkLst>
            <pc:docMk/>
            <pc:sldMk cId="1435519691" sldId="258"/>
            <ac:spMk id="20" creationId="{71D90D5B-62F3-48C3-A335-2B0654325877}"/>
          </ac:spMkLst>
        </pc:spChg>
        <pc:grpChg chg="add mod">
          <ac:chgData name="Kyd Law" userId="eea39dd088786ed2" providerId="LiveId" clId="{83F8EF64-FADC-4089-A78F-8B40A6D1BC5F}" dt="2021-07-04T16:57:27.418" v="285" actId="14100"/>
          <ac:grpSpMkLst>
            <pc:docMk/>
            <pc:sldMk cId="1435519691" sldId="258"/>
            <ac:grpSpMk id="19" creationId="{6E5D781B-2D63-4F9B-B112-187D39744D0E}"/>
          </ac:grpSpMkLst>
        </pc:grpChg>
        <pc:cxnChg chg="add mod">
          <ac:chgData name="Kyd Law" userId="eea39dd088786ed2" providerId="LiveId" clId="{83F8EF64-FADC-4089-A78F-8B40A6D1BC5F}" dt="2021-07-04T17:05:43.562" v="317" actId="14100"/>
          <ac:cxnSpMkLst>
            <pc:docMk/>
            <pc:sldMk cId="1435519691" sldId="258"/>
            <ac:cxnSpMk id="9" creationId="{302A11AD-5CF7-45EC-994D-900EA8DF071D}"/>
          </ac:cxnSpMkLst>
        </pc:cxnChg>
        <pc:cxnChg chg="add del mod">
          <ac:chgData name="Kyd Law" userId="eea39dd088786ed2" providerId="LiveId" clId="{83F8EF64-FADC-4089-A78F-8B40A6D1BC5F}" dt="2021-07-04T17:05:47.515" v="320" actId="478"/>
          <ac:cxnSpMkLst>
            <pc:docMk/>
            <pc:sldMk cId="1435519691" sldId="258"/>
            <ac:cxnSpMk id="16" creationId="{256C5A9C-92A0-4AEF-AE49-2450E44E4879}"/>
          </ac:cxnSpMkLst>
        </pc:cxnChg>
        <pc:cxnChg chg="add mod">
          <ac:chgData name="Kyd Law" userId="eea39dd088786ed2" providerId="LiveId" clId="{83F8EF64-FADC-4089-A78F-8B40A6D1BC5F}" dt="2021-07-04T17:05:50.623" v="321" actId="1076"/>
          <ac:cxnSpMkLst>
            <pc:docMk/>
            <pc:sldMk cId="1435519691" sldId="258"/>
            <ac:cxnSpMk id="22" creationId="{52734214-0022-49F6-8A9D-36EAB271B39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CAE7-4BE8-4993-BEFE-20AD00B2B8B0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9CDFF-D33A-457F-96BB-5F82D14386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97D6E-C0DB-4971-8161-F4C121F6EF5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60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8E001-84B9-4FB4-AFBA-D80B7C4B1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9398EC-F811-4732-B8A6-56DC1E579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AC5E0F-CFD6-4224-B79F-082549F3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DEEB5E-098D-4A05-AD76-7F371E2E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809FC4-64DC-4AFB-A91A-0644A455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2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63A36-645A-4FBA-AE9A-A2E391DB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DFF428-6BDE-4FEA-929A-A6967815F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12AA90-7083-4B96-81B1-DB9B0336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5C679A-4AE4-4896-BAE7-9858A5DC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6FDBF6-B4D2-401E-BC9B-2B681CA0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8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2DD8FA-8052-40E8-9441-8363A896F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ABE7FEB-7739-4E23-8E99-DECAAEA26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38075C-6FE1-44C8-8511-6F155FA6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9999EE-1AEA-42E9-B175-659C1BBC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EC2221-B76C-4EC9-8DE2-73B9B359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606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7768AB-8128-4335-A4AD-9513EFC6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B4B078-3E0A-49D2-B27A-AE39BE6D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3CBE1D-36F6-4D79-B8E3-402C6EB2F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424361-868F-4641-B554-C91FDCF4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FFCEAE-5C1D-4F60-B311-B05B36D1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52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7F531-228C-4456-AB7A-12FCE2F4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DEF40C-9904-4DC7-9958-8B2FCF18B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D01C7-43E4-406D-B42B-448FE4015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C0C291-C602-4D37-9DC2-4905E976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71FF26-9C23-4E90-927D-B1087C75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23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5EBBB-8216-4B1A-90AF-95494BB1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3236BB-3EE7-459E-B9D8-63CA70C88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AE8C21-9124-4D5E-B4CC-4A9AB60D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E6B598-55A4-423C-BF8F-E5817020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F61EAC-F32E-437A-8E47-63ABADC8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978D84-9CEC-49BB-B8ED-70720E7B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098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DC810-A6C3-4E19-BB19-F94A3C80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AC4FD7-A814-4B63-BBE1-D9DFA97CE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47F050-CD09-4760-AAFC-4738A21ED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368C96-CF83-4CDA-90A5-B9818B31B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EC752D4-68A1-4156-BA6F-7F95215FF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E4305AC-8A45-4160-95F1-FD4F2DCB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53A0F8-023F-49A4-B652-5E763840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0FDA82-14C7-4A13-8307-52FFC577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28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34827-6EC0-4CEF-B9A8-27E0BD19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B7D878-207D-4EBE-9F10-2B30D0B9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49E0AE-A58C-4179-9C19-508DD47F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74A33F-C5B0-42F0-95C3-606ABE64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36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A6DB00-C02D-4E63-95BF-5423F1B1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C824873-CE94-488F-A82A-E9A1CD20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9D3BC-7AC1-40B7-87F4-49CE7E01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81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EA0ADA-BE94-4F0B-9744-F563B61A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C8200D-BC91-476F-BC31-FC62973B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8B1B8B-C3ED-4457-8E96-E0D32135F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2787BB-EDBE-4E1E-B28E-0742B44A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A76F66-603F-49A5-B30D-161DDD6D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CC3676-B26F-401E-B554-3C5498BE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33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8435A-719C-43B8-8D49-2DFA5ED5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34B5A19-3EA7-4649-B085-B4EE1876D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CC20D6-F6EA-43D7-836B-4C4332FF9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203815-296F-40FB-947C-A577C28B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9446B2-E5AB-427A-8E2E-01003AC4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C860E-0795-40E6-B24A-42E4320F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56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65EFB48-93D5-4BFB-A3E0-4CA858A2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86AC1A-FF28-465F-AAD9-EEC790E83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B632B1-8973-479D-A64C-98BC72F62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CF47F-D8F7-41B1-B9D2-6944AE9D3428}" type="datetimeFigureOut">
              <a:rPr lang="fr-FR" smtClean="0"/>
              <a:t>29/09/2021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A92780-B4A8-42DD-BB1C-4EB2F66BF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E51919-5C8F-42E7-8F38-92C7C26C4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A0D0-224C-4570-8D9D-A3F6637A0F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18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sv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svg"/><Relationship Id="rId33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20" Type="http://schemas.openxmlformats.org/officeDocument/2006/relationships/image" Target="../media/image17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sv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31" Type="http://schemas.openxmlformats.org/officeDocument/2006/relationships/image" Target="../media/image28.svg"/><Relationship Id="rId4" Type="http://schemas.microsoft.com/office/2007/relationships/hdphoto" Target="../media/hdphoto1.wdp"/><Relationship Id="rId9" Type="http://schemas.openxmlformats.org/officeDocument/2006/relationships/image" Target="../media/image6.svg"/><Relationship Id="rId14" Type="http://schemas.openxmlformats.org/officeDocument/2006/relationships/image" Target="../media/image11.svg"/><Relationship Id="rId22" Type="http://schemas.openxmlformats.org/officeDocument/2006/relationships/image" Target="../media/image19.png"/><Relationship Id="rId27" Type="http://schemas.openxmlformats.org/officeDocument/2006/relationships/image" Target="../media/image24.svg"/><Relationship Id="rId30" Type="http://schemas.openxmlformats.org/officeDocument/2006/relationships/image" Target="../media/image27.png"/><Relationship Id="rId8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C1AA1059-2D38-4B8D-904D-DCA98590ABBC}"/>
              </a:ext>
            </a:extLst>
          </p:cNvPr>
          <p:cNvSpPr/>
          <p:nvPr/>
        </p:nvSpPr>
        <p:spPr>
          <a:xfrm>
            <a:off x="4021272" y="2574720"/>
            <a:ext cx="2075229" cy="1624545"/>
          </a:xfrm>
          <a:custGeom>
            <a:avLst/>
            <a:gdLst>
              <a:gd name="connsiteX0" fmla="*/ 590329 w 2075229"/>
              <a:gd name="connsiteY0" fmla="*/ 0 h 1624545"/>
              <a:gd name="connsiteX1" fmla="*/ 1951854 w 2075229"/>
              <a:gd name="connsiteY1" fmla="*/ 488775 h 1624545"/>
              <a:gd name="connsiteX2" fmla="*/ 2075229 w 2075229"/>
              <a:gd name="connsiteY2" fmla="*/ 600905 h 1624545"/>
              <a:gd name="connsiteX3" fmla="*/ 2046602 w 2075229"/>
              <a:gd name="connsiteY3" fmla="*/ 626923 h 1624545"/>
              <a:gd name="connsiteX4" fmla="*/ 1515909 w 2075229"/>
              <a:gd name="connsiteY4" fmla="*/ 1503946 h 1624545"/>
              <a:gd name="connsiteX5" fmla="*/ 1484900 w 2075229"/>
              <a:gd name="connsiteY5" fmla="*/ 1624545 h 1624545"/>
              <a:gd name="connsiteX6" fmla="*/ 1438725 w 2075229"/>
              <a:gd name="connsiteY6" fmla="*/ 1612672 h 1624545"/>
              <a:gd name="connsiteX7" fmla="*/ 31009 w 2075229"/>
              <a:gd name="connsiteY7" fmla="*/ 204956 h 1624545"/>
              <a:gd name="connsiteX8" fmla="*/ 0 w 2075229"/>
              <a:gd name="connsiteY8" fmla="*/ 84357 h 1624545"/>
              <a:gd name="connsiteX9" fmla="*/ 158954 w 2075229"/>
              <a:gd name="connsiteY9" fmla="*/ 43486 h 1624545"/>
              <a:gd name="connsiteX10" fmla="*/ 590329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590329" y="0"/>
                </a:moveTo>
                <a:cubicBezTo>
                  <a:pt x="1107515" y="0"/>
                  <a:pt x="1581858" y="183427"/>
                  <a:pt x="1951854" y="488775"/>
                </a:cubicBezTo>
                <a:lnTo>
                  <a:pt x="2075229" y="600905"/>
                </a:lnTo>
                <a:lnTo>
                  <a:pt x="2046602" y="626923"/>
                </a:lnTo>
                <a:cubicBezTo>
                  <a:pt x="1804512" y="869014"/>
                  <a:pt x="1620143" y="1168827"/>
                  <a:pt x="1515909" y="1503946"/>
                </a:cubicBezTo>
                <a:lnTo>
                  <a:pt x="1484900" y="1624545"/>
                </a:lnTo>
                <a:lnTo>
                  <a:pt x="1438725" y="1612672"/>
                </a:lnTo>
                <a:cubicBezTo>
                  <a:pt x="768486" y="1404206"/>
                  <a:pt x="239475" y="875195"/>
                  <a:pt x="31009" y="204956"/>
                </a:cubicBezTo>
                <a:lnTo>
                  <a:pt x="0" y="84357"/>
                </a:lnTo>
                <a:lnTo>
                  <a:pt x="158954" y="43486"/>
                </a:lnTo>
                <a:cubicBezTo>
                  <a:pt x="298292" y="14974"/>
                  <a:pt x="442562" y="0"/>
                  <a:pt x="590329" y="0"/>
                </a:cubicBezTo>
                <a:close/>
              </a:path>
            </a:pathLst>
          </a:custGeom>
          <a:solidFill>
            <a:srgbClr val="ADBD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0122C97-7DCC-40DC-80DF-CF52EE44DB4C}"/>
              </a:ext>
            </a:extLst>
          </p:cNvPr>
          <p:cNvSpPr/>
          <p:nvPr/>
        </p:nvSpPr>
        <p:spPr>
          <a:xfrm>
            <a:off x="6096501" y="2574720"/>
            <a:ext cx="2075229" cy="1624545"/>
          </a:xfrm>
          <a:custGeom>
            <a:avLst/>
            <a:gdLst>
              <a:gd name="connsiteX0" fmla="*/ 1484900 w 2075229"/>
              <a:gd name="connsiteY0" fmla="*/ 0 h 1624545"/>
              <a:gd name="connsiteX1" fmla="*/ 1916275 w 2075229"/>
              <a:gd name="connsiteY1" fmla="*/ 43486 h 1624545"/>
              <a:gd name="connsiteX2" fmla="*/ 2075229 w 2075229"/>
              <a:gd name="connsiteY2" fmla="*/ 84357 h 1624545"/>
              <a:gd name="connsiteX3" fmla="*/ 2044220 w 2075229"/>
              <a:gd name="connsiteY3" fmla="*/ 204956 h 1624545"/>
              <a:gd name="connsiteX4" fmla="*/ 636504 w 2075229"/>
              <a:gd name="connsiteY4" fmla="*/ 1612672 h 1624545"/>
              <a:gd name="connsiteX5" fmla="*/ 590329 w 2075229"/>
              <a:gd name="connsiteY5" fmla="*/ 1624545 h 1624545"/>
              <a:gd name="connsiteX6" fmla="*/ 559320 w 2075229"/>
              <a:gd name="connsiteY6" fmla="*/ 1503946 h 1624545"/>
              <a:gd name="connsiteX7" fmla="*/ 28627 w 2075229"/>
              <a:gd name="connsiteY7" fmla="*/ 626923 h 1624545"/>
              <a:gd name="connsiteX8" fmla="*/ 0 w 2075229"/>
              <a:gd name="connsiteY8" fmla="*/ 600905 h 1624545"/>
              <a:gd name="connsiteX9" fmla="*/ 123375 w 2075229"/>
              <a:gd name="connsiteY9" fmla="*/ 488775 h 1624545"/>
              <a:gd name="connsiteX10" fmla="*/ 1484900 w 2075229"/>
              <a:gd name="connsiteY10" fmla="*/ 0 h 16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5229" h="1624545">
                <a:moveTo>
                  <a:pt x="1484900" y="0"/>
                </a:moveTo>
                <a:cubicBezTo>
                  <a:pt x="1632667" y="0"/>
                  <a:pt x="1776937" y="14974"/>
                  <a:pt x="1916275" y="43486"/>
                </a:cubicBezTo>
                <a:lnTo>
                  <a:pt x="2075229" y="84357"/>
                </a:lnTo>
                <a:lnTo>
                  <a:pt x="2044220" y="204956"/>
                </a:lnTo>
                <a:cubicBezTo>
                  <a:pt x="1835754" y="875195"/>
                  <a:pt x="1306743" y="1404206"/>
                  <a:pt x="636504" y="1612672"/>
                </a:cubicBezTo>
                <a:lnTo>
                  <a:pt x="590329" y="1624545"/>
                </a:lnTo>
                <a:lnTo>
                  <a:pt x="559320" y="1503946"/>
                </a:lnTo>
                <a:cubicBezTo>
                  <a:pt x="455087" y="1168827"/>
                  <a:pt x="270718" y="869014"/>
                  <a:pt x="28627" y="626923"/>
                </a:cubicBezTo>
                <a:lnTo>
                  <a:pt x="0" y="600905"/>
                </a:lnTo>
                <a:lnTo>
                  <a:pt x="123375" y="488775"/>
                </a:lnTo>
                <a:cubicBezTo>
                  <a:pt x="493371" y="183427"/>
                  <a:pt x="967715" y="0"/>
                  <a:pt x="1484900" y="0"/>
                </a:cubicBezTo>
                <a:close/>
              </a:path>
            </a:pathLst>
          </a:custGeom>
          <a:solidFill>
            <a:srgbClr val="97E36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350DEFC9-9FAE-48C1-B547-C41599B7DDC7}"/>
              </a:ext>
            </a:extLst>
          </p:cNvPr>
          <p:cNvSpPr/>
          <p:nvPr/>
        </p:nvSpPr>
        <p:spPr>
          <a:xfrm>
            <a:off x="5440950" y="4199264"/>
            <a:ext cx="1311100" cy="2055450"/>
          </a:xfrm>
          <a:custGeom>
            <a:avLst/>
            <a:gdLst>
              <a:gd name="connsiteX0" fmla="*/ 65221 w 1311100"/>
              <a:gd name="connsiteY0" fmla="*/ 0 h 2055450"/>
              <a:gd name="connsiteX1" fmla="*/ 224175 w 1311100"/>
              <a:gd name="connsiteY1" fmla="*/ 40871 h 2055450"/>
              <a:gd name="connsiteX2" fmla="*/ 655550 w 1311100"/>
              <a:gd name="connsiteY2" fmla="*/ 84357 h 2055450"/>
              <a:gd name="connsiteX3" fmla="*/ 1086925 w 1311100"/>
              <a:gd name="connsiteY3" fmla="*/ 40871 h 2055450"/>
              <a:gd name="connsiteX4" fmla="*/ 1245879 w 1311100"/>
              <a:gd name="connsiteY4" fmla="*/ 0 h 2055450"/>
              <a:gd name="connsiteX5" fmla="*/ 1267614 w 1311100"/>
              <a:gd name="connsiteY5" fmla="*/ 84530 h 2055450"/>
              <a:gd name="connsiteX6" fmla="*/ 1311100 w 1311100"/>
              <a:gd name="connsiteY6" fmla="*/ 515905 h 2055450"/>
              <a:gd name="connsiteX7" fmla="*/ 684177 w 1311100"/>
              <a:gd name="connsiteY7" fmla="*/ 2029432 h 2055450"/>
              <a:gd name="connsiteX8" fmla="*/ 655550 w 1311100"/>
              <a:gd name="connsiteY8" fmla="*/ 2055450 h 2055450"/>
              <a:gd name="connsiteX9" fmla="*/ 626923 w 1311100"/>
              <a:gd name="connsiteY9" fmla="*/ 2029432 h 2055450"/>
              <a:gd name="connsiteX10" fmla="*/ 0 w 1311100"/>
              <a:gd name="connsiteY10" fmla="*/ 515905 h 2055450"/>
              <a:gd name="connsiteX11" fmla="*/ 43486 w 1311100"/>
              <a:gd name="connsiteY11" fmla="*/ 84530 h 2055450"/>
              <a:gd name="connsiteX12" fmla="*/ 65221 w 1311100"/>
              <a:gd name="connsiteY12" fmla="*/ 0 h 205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1100" h="2055450">
                <a:moveTo>
                  <a:pt x="65221" y="0"/>
                </a:moveTo>
                <a:lnTo>
                  <a:pt x="224175" y="40871"/>
                </a:lnTo>
                <a:cubicBezTo>
                  <a:pt x="363513" y="69384"/>
                  <a:pt x="507783" y="84357"/>
                  <a:pt x="655550" y="84357"/>
                </a:cubicBezTo>
                <a:cubicBezTo>
                  <a:pt x="803317" y="84357"/>
                  <a:pt x="947587" y="69384"/>
                  <a:pt x="1086925" y="40871"/>
                </a:cubicBezTo>
                <a:lnTo>
                  <a:pt x="1245879" y="0"/>
                </a:lnTo>
                <a:lnTo>
                  <a:pt x="1267614" y="84530"/>
                </a:lnTo>
                <a:cubicBezTo>
                  <a:pt x="1296127" y="223868"/>
                  <a:pt x="1311100" y="368138"/>
                  <a:pt x="1311100" y="515905"/>
                </a:cubicBezTo>
                <a:cubicBezTo>
                  <a:pt x="1311100" y="1106974"/>
                  <a:pt x="1071522" y="1642087"/>
                  <a:pt x="684177" y="2029432"/>
                </a:cubicBezTo>
                <a:lnTo>
                  <a:pt x="655550" y="2055450"/>
                </a:lnTo>
                <a:lnTo>
                  <a:pt x="626923" y="2029432"/>
                </a:lnTo>
                <a:cubicBezTo>
                  <a:pt x="239578" y="1642087"/>
                  <a:pt x="0" y="1106974"/>
                  <a:pt x="0" y="515905"/>
                </a:cubicBezTo>
                <a:cubicBezTo>
                  <a:pt x="0" y="368138"/>
                  <a:pt x="14974" y="223868"/>
                  <a:pt x="43486" y="84530"/>
                </a:cubicBezTo>
                <a:lnTo>
                  <a:pt x="65221" y="0"/>
                </a:lnTo>
                <a:close/>
              </a:path>
            </a:pathLst>
          </a:custGeom>
          <a:solidFill>
            <a:srgbClr val="79C7B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502A583A-6AB9-4AEA-8C65-3DD5FD6C7BBB}"/>
              </a:ext>
            </a:extLst>
          </p:cNvPr>
          <p:cNvSpPr/>
          <p:nvPr/>
        </p:nvSpPr>
        <p:spPr>
          <a:xfrm>
            <a:off x="3956050" y="2722"/>
            <a:ext cx="4280900" cy="3172903"/>
          </a:xfrm>
          <a:custGeom>
            <a:avLst/>
            <a:gdLst>
              <a:gd name="connsiteX0" fmla="*/ 2140450 w 4280900"/>
              <a:gd name="connsiteY0" fmla="*/ 0 h 3172903"/>
              <a:gd name="connsiteX1" fmla="*/ 4280900 w 4280900"/>
              <a:gd name="connsiteY1" fmla="*/ 2140450 h 3172903"/>
              <a:gd name="connsiteX2" fmla="*/ 4237414 w 4280900"/>
              <a:gd name="connsiteY2" fmla="*/ 2571825 h 3172903"/>
              <a:gd name="connsiteX3" fmla="*/ 4215679 w 4280900"/>
              <a:gd name="connsiteY3" fmla="*/ 2656355 h 3172903"/>
              <a:gd name="connsiteX4" fmla="*/ 4056725 w 4280900"/>
              <a:gd name="connsiteY4" fmla="*/ 2615484 h 3172903"/>
              <a:gd name="connsiteX5" fmla="*/ 3625350 w 4280900"/>
              <a:gd name="connsiteY5" fmla="*/ 2571998 h 3172903"/>
              <a:gd name="connsiteX6" fmla="*/ 2263825 w 4280900"/>
              <a:gd name="connsiteY6" fmla="*/ 3060773 h 3172903"/>
              <a:gd name="connsiteX7" fmla="*/ 2140450 w 4280900"/>
              <a:gd name="connsiteY7" fmla="*/ 3172903 h 3172903"/>
              <a:gd name="connsiteX8" fmla="*/ 2017075 w 4280900"/>
              <a:gd name="connsiteY8" fmla="*/ 3060773 h 3172903"/>
              <a:gd name="connsiteX9" fmla="*/ 655550 w 4280900"/>
              <a:gd name="connsiteY9" fmla="*/ 2571998 h 3172903"/>
              <a:gd name="connsiteX10" fmla="*/ 224175 w 4280900"/>
              <a:gd name="connsiteY10" fmla="*/ 2615484 h 3172903"/>
              <a:gd name="connsiteX11" fmla="*/ 65221 w 4280900"/>
              <a:gd name="connsiteY11" fmla="*/ 2656355 h 3172903"/>
              <a:gd name="connsiteX12" fmla="*/ 43486 w 4280900"/>
              <a:gd name="connsiteY12" fmla="*/ 2571825 h 3172903"/>
              <a:gd name="connsiteX13" fmla="*/ 0 w 4280900"/>
              <a:gd name="connsiteY13" fmla="*/ 2140450 h 3172903"/>
              <a:gd name="connsiteX14" fmla="*/ 2140450 w 4280900"/>
              <a:gd name="connsiteY14" fmla="*/ 0 h 317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80900" h="3172903">
                <a:moveTo>
                  <a:pt x="2140450" y="0"/>
                </a:moveTo>
                <a:cubicBezTo>
                  <a:pt x="3322588" y="0"/>
                  <a:pt x="4280900" y="958312"/>
                  <a:pt x="4280900" y="2140450"/>
                </a:cubicBezTo>
                <a:cubicBezTo>
                  <a:pt x="4280900" y="2288217"/>
                  <a:pt x="4265927" y="2432487"/>
                  <a:pt x="4237414" y="2571825"/>
                </a:cubicBezTo>
                <a:lnTo>
                  <a:pt x="4215679" y="2656355"/>
                </a:lnTo>
                <a:lnTo>
                  <a:pt x="4056725" y="2615484"/>
                </a:lnTo>
                <a:cubicBezTo>
                  <a:pt x="3917387" y="2586972"/>
                  <a:pt x="3773117" y="2571998"/>
                  <a:pt x="3625350" y="2571998"/>
                </a:cubicBezTo>
                <a:cubicBezTo>
                  <a:pt x="3108165" y="2571998"/>
                  <a:pt x="2633821" y="2755425"/>
                  <a:pt x="2263825" y="3060773"/>
                </a:cubicBezTo>
                <a:lnTo>
                  <a:pt x="2140450" y="3172903"/>
                </a:lnTo>
                <a:lnTo>
                  <a:pt x="2017075" y="3060773"/>
                </a:lnTo>
                <a:cubicBezTo>
                  <a:pt x="1647079" y="2755425"/>
                  <a:pt x="1172736" y="2571998"/>
                  <a:pt x="655550" y="2571998"/>
                </a:cubicBezTo>
                <a:cubicBezTo>
                  <a:pt x="507783" y="2571998"/>
                  <a:pt x="363513" y="2586972"/>
                  <a:pt x="224175" y="2615484"/>
                </a:cubicBezTo>
                <a:lnTo>
                  <a:pt x="65221" y="2656355"/>
                </a:lnTo>
                <a:lnTo>
                  <a:pt x="43486" y="2571825"/>
                </a:lnTo>
                <a:cubicBezTo>
                  <a:pt x="14974" y="2432487"/>
                  <a:pt x="0" y="2288217"/>
                  <a:pt x="0" y="2140450"/>
                </a:cubicBezTo>
                <a:cubicBezTo>
                  <a:pt x="0" y="958312"/>
                  <a:pt x="958312" y="0"/>
                  <a:pt x="2140450" y="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408F6854-67C2-42D6-BABA-C1D1B069E63E}"/>
              </a:ext>
            </a:extLst>
          </p:cNvPr>
          <p:cNvSpPr/>
          <p:nvPr/>
        </p:nvSpPr>
        <p:spPr>
          <a:xfrm>
            <a:off x="2471150" y="2659077"/>
            <a:ext cx="3625350" cy="4196543"/>
          </a:xfrm>
          <a:custGeom>
            <a:avLst/>
            <a:gdLst>
              <a:gd name="connsiteX0" fmla="*/ 1550121 w 3625350"/>
              <a:gd name="connsiteY0" fmla="*/ 0 h 4196543"/>
              <a:gd name="connsiteX1" fmla="*/ 1581130 w 3625350"/>
              <a:gd name="connsiteY1" fmla="*/ 120599 h 4196543"/>
              <a:gd name="connsiteX2" fmla="*/ 2988846 w 3625350"/>
              <a:gd name="connsiteY2" fmla="*/ 1528315 h 4196543"/>
              <a:gd name="connsiteX3" fmla="*/ 3035021 w 3625350"/>
              <a:gd name="connsiteY3" fmla="*/ 1540188 h 4196543"/>
              <a:gd name="connsiteX4" fmla="*/ 3013286 w 3625350"/>
              <a:gd name="connsiteY4" fmla="*/ 1624718 h 4196543"/>
              <a:gd name="connsiteX5" fmla="*/ 2969800 w 3625350"/>
              <a:gd name="connsiteY5" fmla="*/ 2056093 h 4196543"/>
              <a:gd name="connsiteX6" fmla="*/ 3596723 w 3625350"/>
              <a:gd name="connsiteY6" fmla="*/ 3569620 h 4196543"/>
              <a:gd name="connsiteX7" fmla="*/ 3625350 w 3625350"/>
              <a:gd name="connsiteY7" fmla="*/ 3595638 h 4196543"/>
              <a:gd name="connsiteX8" fmla="*/ 3501975 w 3625350"/>
              <a:gd name="connsiteY8" fmla="*/ 3707768 h 4196543"/>
              <a:gd name="connsiteX9" fmla="*/ 2140450 w 3625350"/>
              <a:gd name="connsiteY9" fmla="*/ 4196543 h 4196543"/>
              <a:gd name="connsiteX10" fmla="*/ 0 w 3625350"/>
              <a:gd name="connsiteY10" fmla="*/ 2056093 h 4196543"/>
              <a:gd name="connsiteX11" fmla="*/ 1503946 w 3625350"/>
              <a:gd name="connsiteY11" fmla="*/ 11873 h 4196543"/>
              <a:gd name="connsiteX12" fmla="*/ 1550121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1550121" y="0"/>
                </a:moveTo>
                <a:lnTo>
                  <a:pt x="1581130" y="120599"/>
                </a:lnTo>
                <a:cubicBezTo>
                  <a:pt x="1789596" y="790838"/>
                  <a:pt x="2318607" y="1319849"/>
                  <a:pt x="2988846" y="1528315"/>
                </a:cubicBezTo>
                <a:lnTo>
                  <a:pt x="3035021" y="1540188"/>
                </a:lnTo>
                <a:lnTo>
                  <a:pt x="3013286" y="1624718"/>
                </a:lnTo>
                <a:cubicBezTo>
                  <a:pt x="2984774" y="1764056"/>
                  <a:pt x="2969800" y="1908326"/>
                  <a:pt x="2969800" y="2056093"/>
                </a:cubicBezTo>
                <a:cubicBezTo>
                  <a:pt x="2969800" y="2647162"/>
                  <a:pt x="3209378" y="3182275"/>
                  <a:pt x="3596723" y="3569620"/>
                </a:cubicBezTo>
                <a:lnTo>
                  <a:pt x="3625350" y="3595638"/>
                </a:lnTo>
                <a:lnTo>
                  <a:pt x="3501975" y="3707768"/>
                </a:lnTo>
                <a:cubicBezTo>
                  <a:pt x="3131979" y="4013116"/>
                  <a:pt x="2657636" y="4196543"/>
                  <a:pt x="2140450" y="4196543"/>
                </a:cubicBezTo>
                <a:cubicBezTo>
                  <a:pt x="958312" y="4196543"/>
                  <a:pt x="0" y="3238231"/>
                  <a:pt x="0" y="2056093"/>
                </a:cubicBezTo>
                <a:cubicBezTo>
                  <a:pt x="0" y="1095606"/>
                  <a:pt x="632636" y="282879"/>
                  <a:pt x="1503946" y="11873"/>
                </a:cubicBezTo>
                <a:lnTo>
                  <a:pt x="1550121" y="0"/>
                </a:lnTo>
                <a:close/>
              </a:path>
            </a:pathLst>
          </a:custGeom>
          <a:solidFill>
            <a:srgbClr val="ADCDE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FC5874D0-C6BC-49D2-8170-A991A9A84D13}"/>
              </a:ext>
            </a:extLst>
          </p:cNvPr>
          <p:cNvSpPr/>
          <p:nvPr/>
        </p:nvSpPr>
        <p:spPr>
          <a:xfrm>
            <a:off x="6096500" y="2659077"/>
            <a:ext cx="3625350" cy="4196543"/>
          </a:xfrm>
          <a:custGeom>
            <a:avLst/>
            <a:gdLst>
              <a:gd name="connsiteX0" fmla="*/ 2075229 w 3625350"/>
              <a:gd name="connsiteY0" fmla="*/ 0 h 4196543"/>
              <a:gd name="connsiteX1" fmla="*/ 2121404 w 3625350"/>
              <a:gd name="connsiteY1" fmla="*/ 11873 h 4196543"/>
              <a:gd name="connsiteX2" fmla="*/ 3625350 w 3625350"/>
              <a:gd name="connsiteY2" fmla="*/ 2056093 h 4196543"/>
              <a:gd name="connsiteX3" fmla="*/ 1484900 w 3625350"/>
              <a:gd name="connsiteY3" fmla="*/ 4196543 h 4196543"/>
              <a:gd name="connsiteX4" fmla="*/ 123375 w 3625350"/>
              <a:gd name="connsiteY4" fmla="*/ 3707768 h 4196543"/>
              <a:gd name="connsiteX5" fmla="*/ 0 w 3625350"/>
              <a:gd name="connsiteY5" fmla="*/ 3595638 h 4196543"/>
              <a:gd name="connsiteX6" fmla="*/ 28627 w 3625350"/>
              <a:gd name="connsiteY6" fmla="*/ 3569620 h 4196543"/>
              <a:gd name="connsiteX7" fmla="*/ 655550 w 3625350"/>
              <a:gd name="connsiteY7" fmla="*/ 2056093 h 4196543"/>
              <a:gd name="connsiteX8" fmla="*/ 612064 w 3625350"/>
              <a:gd name="connsiteY8" fmla="*/ 1624718 h 4196543"/>
              <a:gd name="connsiteX9" fmla="*/ 590329 w 3625350"/>
              <a:gd name="connsiteY9" fmla="*/ 1540188 h 4196543"/>
              <a:gd name="connsiteX10" fmla="*/ 636504 w 3625350"/>
              <a:gd name="connsiteY10" fmla="*/ 1528315 h 4196543"/>
              <a:gd name="connsiteX11" fmla="*/ 2044220 w 3625350"/>
              <a:gd name="connsiteY11" fmla="*/ 120599 h 4196543"/>
              <a:gd name="connsiteX12" fmla="*/ 2075229 w 3625350"/>
              <a:gd name="connsiteY12" fmla="*/ 0 h 419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25350" h="4196543">
                <a:moveTo>
                  <a:pt x="2075229" y="0"/>
                </a:moveTo>
                <a:lnTo>
                  <a:pt x="2121404" y="11873"/>
                </a:lnTo>
                <a:cubicBezTo>
                  <a:pt x="2992714" y="282879"/>
                  <a:pt x="3625350" y="1095606"/>
                  <a:pt x="3625350" y="2056093"/>
                </a:cubicBezTo>
                <a:cubicBezTo>
                  <a:pt x="3625350" y="3238231"/>
                  <a:pt x="2667038" y="4196543"/>
                  <a:pt x="1484900" y="4196543"/>
                </a:cubicBezTo>
                <a:cubicBezTo>
                  <a:pt x="967715" y="4196543"/>
                  <a:pt x="493371" y="4013116"/>
                  <a:pt x="123375" y="3707768"/>
                </a:cubicBezTo>
                <a:lnTo>
                  <a:pt x="0" y="3595638"/>
                </a:lnTo>
                <a:lnTo>
                  <a:pt x="28627" y="3569620"/>
                </a:lnTo>
                <a:cubicBezTo>
                  <a:pt x="415972" y="3182275"/>
                  <a:pt x="655550" y="2647162"/>
                  <a:pt x="655550" y="2056093"/>
                </a:cubicBezTo>
                <a:cubicBezTo>
                  <a:pt x="655550" y="1908326"/>
                  <a:pt x="640577" y="1764056"/>
                  <a:pt x="612064" y="1624718"/>
                </a:cubicBezTo>
                <a:lnTo>
                  <a:pt x="590329" y="1540188"/>
                </a:lnTo>
                <a:lnTo>
                  <a:pt x="636504" y="1528315"/>
                </a:lnTo>
                <a:cubicBezTo>
                  <a:pt x="1306743" y="1319849"/>
                  <a:pt x="1835754" y="790838"/>
                  <a:pt x="2044220" y="120599"/>
                </a:cubicBezTo>
                <a:lnTo>
                  <a:pt x="2075229" y="0"/>
                </a:lnTo>
                <a:close/>
              </a:path>
            </a:pathLst>
          </a:custGeom>
          <a:solidFill>
            <a:srgbClr val="97F3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45326933-3218-4ADA-B551-1B33C059D170}"/>
              </a:ext>
            </a:extLst>
          </p:cNvPr>
          <p:cNvSpPr/>
          <p:nvPr/>
        </p:nvSpPr>
        <p:spPr>
          <a:xfrm>
            <a:off x="5506171" y="3175625"/>
            <a:ext cx="1180658" cy="1107997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solidFill>
            <a:srgbClr val="79BF9B"/>
          </a:solidFill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EA9068-3E05-45C1-854C-A87CC51E61B6}"/>
              </a:ext>
            </a:extLst>
          </p:cNvPr>
          <p:cNvSpPr txBox="1"/>
          <p:nvPr/>
        </p:nvSpPr>
        <p:spPr>
          <a:xfrm>
            <a:off x="5094843" y="687985"/>
            <a:ext cx="2002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4E2034F-ADE6-42C1-9F83-47A2CE3C1357}"/>
              </a:ext>
            </a:extLst>
          </p:cNvPr>
          <p:cNvSpPr txBox="1"/>
          <p:nvPr/>
        </p:nvSpPr>
        <p:spPr>
          <a:xfrm>
            <a:off x="7199336" y="4395992"/>
            <a:ext cx="2075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  <a:endParaRPr lang="en-US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F5B7978-AF16-4D2D-9053-B7DBF8EA07D2}"/>
              </a:ext>
            </a:extLst>
          </p:cNvPr>
          <p:cNvSpPr txBox="1"/>
          <p:nvPr/>
        </p:nvSpPr>
        <p:spPr>
          <a:xfrm>
            <a:off x="3598330" y="4493117"/>
            <a:ext cx="137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en-US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79FE999-B2F9-4D08-A050-F217BE9D0ED9}"/>
              </a:ext>
            </a:extLst>
          </p:cNvPr>
          <p:cNvSpPr txBox="1"/>
          <p:nvPr/>
        </p:nvSpPr>
        <p:spPr>
          <a:xfrm>
            <a:off x="4373391" y="2704582"/>
            <a:ext cx="137098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8F5741-9F7E-49AB-868E-CD5F020BDA0F}"/>
              </a:ext>
            </a:extLst>
          </p:cNvPr>
          <p:cNvSpPr txBox="1"/>
          <p:nvPr/>
        </p:nvSpPr>
        <p:spPr>
          <a:xfrm>
            <a:off x="6411662" y="2704582"/>
            <a:ext cx="137098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Social Media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01FF0F6-91A2-464B-92D9-8FD8803E5832}"/>
              </a:ext>
            </a:extLst>
          </p:cNvPr>
          <p:cNvSpPr txBox="1"/>
          <p:nvPr/>
        </p:nvSpPr>
        <p:spPr>
          <a:xfrm>
            <a:off x="5440951" y="4639450"/>
            <a:ext cx="13111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Crisis</a:t>
            </a:r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50C54950-6A15-4509-9B36-1B74D246E101}"/>
              </a:ext>
            </a:extLst>
          </p:cNvPr>
          <p:cNvSpPr/>
          <p:nvPr/>
        </p:nvSpPr>
        <p:spPr>
          <a:xfrm>
            <a:off x="9925049" y="5560336"/>
            <a:ext cx="564025" cy="529314"/>
          </a:xfrm>
          <a:custGeom>
            <a:avLst/>
            <a:gdLst>
              <a:gd name="connsiteX0" fmla="*/ 590329 w 1180658"/>
              <a:gd name="connsiteY0" fmla="*/ 0 h 1107997"/>
              <a:gd name="connsiteX1" fmla="*/ 618956 w 1180658"/>
              <a:gd name="connsiteY1" fmla="*/ 26018 h 1107997"/>
              <a:gd name="connsiteX2" fmla="*/ 1149649 w 1180658"/>
              <a:gd name="connsiteY2" fmla="*/ 903041 h 1107997"/>
              <a:gd name="connsiteX3" fmla="*/ 1180658 w 1180658"/>
              <a:gd name="connsiteY3" fmla="*/ 1023640 h 1107997"/>
              <a:gd name="connsiteX4" fmla="*/ 1021704 w 1180658"/>
              <a:gd name="connsiteY4" fmla="*/ 1064511 h 1107997"/>
              <a:gd name="connsiteX5" fmla="*/ 590329 w 1180658"/>
              <a:gd name="connsiteY5" fmla="*/ 1107997 h 1107997"/>
              <a:gd name="connsiteX6" fmla="*/ 158954 w 1180658"/>
              <a:gd name="connsiteY6" fmla="*/ 1064511 h 1107997"/>
              <a:gd name="connsiteX7" fmla="*/ 0 w 1180658"/>
              <a:gd name="connsiteY7" fmla="*/ 1023640 h 1107997"/>
              <a:gd name="connsiteX8" fmla="*/ 31009 w 1180658"/>
              <a:gd name="connsiteY8" fmla="*/ 903041 h 1107997"/>
              <a:gd name="connsiteX9" fmla="*/ 561702 w 1180658"/>
              <a:gd name="connsiteY9" fmla="*/ 26018 h 1107997"/>
              <a:gd name="connsiteX10" fmla="*/ 590329 w 1180658"/>
              <a:gd name="connsiteY10" fmla="*/ 0 h 110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658" h="1107997">
                <a:moveTo>
                  <a:pt x="590329" y="0"/>
                </a:moveTo>
                <a:lnTo>
                  <a:pt x="618956" y="26018"/>
                </a:lnTo>
                <a:cubicBezTo>
                  <a:pt x="861047" y="268109"/>
                  <a:pt x="1045416" y="567922"/>
                  <a:pt x="1149649" y="903041"/>
                </a:cubicBezTo>
                <a:lnTo>
                  <a:pt x="1180658" y="1023640"/>
                </a:lnTo>
                <a:lnTo>
                  <a:pt x="1021704" y="1064511"/>
                </a:lnTo>
                <a:cubicBezTo>
                  <a:pt x="882366" y="1093024"/>
                  <a:pt x="738096" y="1107997"/>
                  <a:pt x="590329" y="1107997"/>
                </a:cubicBezTo>
                <a:cubicBezTo>
                  <a:pt x="442562" y="1107997"/>
                  <a:pt x="298292" y="1093024"/>
                  <a:pt x="158954" y="1064511"/>
                </a:cubicBezTo>
                <a:lnTo>
                  <a:pt x="0" y="1023640"/>
                </a:lnTo>
                <a:lnTo>
                  <a:pt x="31009" y="903041"/>
                </a:lnTo>
                <a:cubicBezTo>
                  <a:pt x="135243" y="567922"/>
                  <a:pt x="319612" y="268109"/>
                  <a:pt x="561702" y="26018"/>
                </a:cubicBezTo>
                <a:lnTo>
                  <a:pt x="590329" y="0"/>
                </a:lnTo>
                <a:close/>
              </a:path>
            </a:pathLst>
          </a:custGeom>
          <a:noFill/>
          <a:ln w="28575">
            <a:solidFill>
              <a:srgbClr val="FF2F2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48693" tIns="720159" rIns="548693" bIns="1543199" numCol="1" spcCol="1270" anchor="ctr" anchorCtr="0">
            <a:noAutofit/>
          </a:bodyPr>
          <a:lstStyle/>
          <a:p>
            <a:pPr marL="0" lvl="0" indent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5400" kern="12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FCAE691-8635-411F-8531-21FBFD57C8A3}"/>
              </a:ext>
            </a:extLst>
          </p:cNvPr>
          <p:cNvSpPr txBox="1"/>
          <p:nvPr/>
        </p:nvSpPr>
        <p:spPr>
          <a:xfrm>
            <a:off x="10489074" y="5564932"/>
            <a:ext cx="155597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Scope of this manuscript</a:t>
            </a:r>
          </a:p>
        </p:txBody>
      </p:sp>
    </p:spTree>
    <p:extLst>
      <p:ext uri="{BB962C8B-B14F-4D97-AF65-F5344CB8AC3E}">
        <p14:creationId xmlns:p14="http://schemas.microsoft.com/office/powerpoint/2010/main" val="472301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911D5CB-80C5-4619-A5F1-06D149C49DAA}"/>
              </a:ext>
            </a:extLst>
          </p:cNvPr>
          <p:cNvSpPr/>
          <p:nvPr/>
        </p:nvSpPr>
        <p:spPr>
          <a:xfrm>
            <a:off x="8898939" y="-15427"/>
            <a:ext cx="3293061" cy="68734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B94F8A-9DBD-4C38-859E-659C7AB33C55}"/>
              </a:ext>
            </a:extLst>
          </p:cNvPr>
          <p:cNvSpPr/>
          <p:nvPr/>
        </p:nvSpPr>
        <p:spPr>
          <a:xfrm>
            <a:off x="0" y="0"/>
            <a:ext cx="890071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4A27C1-3EB0-4B89-83F7-5B67E85D518B}"/>
              </a:ext>
            </a:extLst>
          </p:cNvPr>
          <p:cNvSpPr txBox="1"/>
          <p:nvPr/>
        </p:nvSpPr>
        <p:spPr>
          <a:xfrm>
            <a:off x="2593173" y="-15427"/>
            <a:ext cx="3575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CA1EE442-0390-4363-8734-C8AD5D7A82A5}"/>
              </a:ext>
            </a:extLst>
          </p:cNvPr>
          <p:cNvSpPr/>
          <p:nvPr/>
        </p:nvSpPr>
        <p:spPr>
          <a:xfrm>
            <a:off x="82213" y="1117127"/>
            <a:ext cx="5327595" cy="4813882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8C673F-6D74-4A16-BC43-3D8010C0D7F6}"/>
              </a:ext>
            </a:extLst>
          </p:cNvPr>
          <p:cNvSpPr txBox="1"/>
          <p:nvPr/>
        </p:nvSpPr>
        <p:spPr>
          <a:xfrm>
            <a:off x="1508589" y="1129878"/>
            <a:ext cx="2169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“Basic”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22EA94-B8D5-459A-8106-90EA5982CE15}"/>
              </a:ext>
            </a:extLst>
          </p:cNvPr>
          <p:cNvSpPr txBox="1"/>
          <p:nvPr/>
        </p:nvSpPr>
        <p:spPr>
          <a:xfrm>
            <a:off x="221287" y="1764911"/>
            <a:ext cx="55699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Environment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Actors already involved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Responders’ needs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Resources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465FE2D-5B75-4506-BC15-2DA005B59F02}"/>
              </a:ext>
            </a:extLst>
          </p:cNvPr>
          <p:cNvSpPr/>
          <p:nvPr/>
        </p:nvSpPr>
        <p:spPr>
          <a:xfrm>
            <a:off x="5830722" y="2247536"/>
            <a:ext cx="6139991" cy="2553064"/>
          </a:xfrm>
          <a:prstGeom prst="roundRect">
            <a:avLst/>
          </a:prstGeom>
          <a:gradFill flip="none" rotWithShape="1">
            <a:gsLst>
              <a:gs pos="54000">
                <a:schemeClr val="accent2"/>
              </a:gs>
              <a:gs pos="38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A2D4FC-CA80-41F0-8339-0F0EBB2B3DBF}"/>
              </a:ext>
            </a:extLst>
          </p:cNvPr>
          <p:cNvSpPr txBox="1"/>
          <p:nvPr/>
        </p:nvSpPr>
        <p:spPr>
          <a:xfrm>
            <a:off x="6713623" y="2181225"/>
            <a:ext cx="4374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</a:rPr>
              <a:t>Actionable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C119049-4504-4430-8C4C-E02D7C479E70}"/>
              </a:ext>
            </a:extLst>
          </p:cNvPr>
          <p:cNvSpPr txBox="1"/>
          <p:nvPr/>
        </p:nvSpPr>
        <p:spPr>
          <a:xfrm>
            <a:off x="5830722" y="2889111"/>
            <a:ext cx="3094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Credible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5E0192-DD51-403A-910C-93232D5B2FD6}"/>
              </a:ext>
            </a:extLst>
          </p:cNvPr>
          <p:cNvSpPr txBox="1"/>
          <p:nvPr/>
        </p:nvSpPr>
        <p:spPr>
          <a:xfrm>
            <a:off x="8987887" y="3052973"/>
            <a:ext cx="284375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Right 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Timely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D1F029-09DB-46D9-B1A6-B301A0E1B8A2}"/>
              </a:ext>
            </a:extLst>
          </p:cNvPr>
          <p:cNvSpPr txBox="1"/>
          <p:nvPr/>
        </p:nvSpPr>
        <p:spPr>
          <a:xfrm>
            <a:off x="8680498" y="46128"/>
            <a:ext cx="3765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Verdana" panose="020B0604030504040204" pitchFamily="34" charset="0"/>
                <a:ea typeface="Verdana" panose="020B0604030504040204" pitchFamily="34" charset="0"/>
              </a:rPr>
              <a:t>Organization</a:t>
            </a:r>
            <a:endParaRPr lang="fr-FR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10645F00-4B65-4C95-BD4D-2DE28167C342}"/>
              </a:ext>
            </a:extLst>
          </p:cNvPr>
          <p:cNvSpPr/>
          <p:nvPr/>
        </p:nvSpPr>
        <p:spPr>
          <a:xfrm>
            <a:off x="5359977" y="2535168"/>
            <a:ext cx="436337" cy="3084126"/>
          </a:xfrm>
          <a:prstGeom prst="rightBrace">
            <a:avLst>
              <a:gd name="adj1" fmla="val 85015"/>
              <a:gd name="adj2" fmla="val 57380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CBEF3170-62E9-4C8D-8379-9DAA1D0FF9BC}"/>
              </a:ext>
            </a:extLst>
          </p:cNvPr>
          <p:cNvSpPr/>
          <p:nvPr/>
        </p:nvSpPr>
        <p:spPr>
          <a:xfrm>
            <a:off x="2108200" y="2047014"/>
            <a:ext cx="4038600" cy="981936"/>
          </a:xfrm>
          <a:custGeom>
            <a:avLst/>
            <a:gdLst>
              <a:gd name="connsiteX0" fmla="*/ 0 w 4038600"/>
              <a:gd name="connsiteY0" fmla="*/ 61186 h 981936"/>
              <a:gd name="connsiteX1" fmla="*/ 2565400 w 4038600"/>
              <a:gd name="connsiteY1" fmla="*/ 16736 h 981936"/>
              <a:gd name="connsiteX2" fmla="*/ 3530600 w 4038600"/>
              <a:gd name="connsiteY2" fmla="*/ 308836 h 981936"/>
              <a:gd name="connsiteX3" fmla="*/ 3702050 w 4038600"/>
              <a:gd name="connsiteY3" fmla="*/ 778736 h 981936"/>
              <a:gd name="connsiteX4" fmla="*/ 4038600 w 4038600"/>
              <a:gd name="connsiteY4" fmla="*/ 981936 h 981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600" h="981936">
                <a:moveTo>
                  <a:pt x="0" y="61186"/>
                </a:moveTo>
                <a:cubicBezTo>
                  <a:pt x="988483" y="18323"/>
                  <a:pt x="1976967" y="-24539"/>
                  <a:pt x="2565400" y="16736"/>
                </a:cubicBezTo>
                <a:cubicBezTo>
                  <a:pt x="3153833" y="58011"/>
                  <a:pt x="3341158" y="181836"/>
                  <a:pt x="3530600" y="308836"/>
                </a:cubicBezTo>
                <a:cubicBezTo>
                  <a:pt x="3720042" y="435836"/>
                  <a:pt x="3617383" y="666553"/>
                  <a:pt x="3702050" y="778736"/>
                </a:cubicBezTo>
                <a:cubicBezTo>
                  <a:pt x="3786717" y="890919"/>
                  <a:pt x="3912658" y="936427"/>
                  <a:pt x="4038600" y="981936"/>
                </a:cubicBezTo>
              </a:path>
            </a:pathLst>
          </a:custGeom>
          <a:noFill/>
          <a:ln w="57150">
            <a:solidFill>
              <a:schemeClr val="bg1">
                <a:lumMod val="9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58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E92E1CB-85BC-498C-890B-80CB4DD04296}"/>
              </a:ext>
            </a:extLst>
          </p:cNvPr>
          <p:cNvSpPr/>
          <p:nvPr/>
        </p:nvSpPr>
        <p:spPr>
          <a:xfrm>
            <a:off x="2" y="6223188"/>
            <a:ext cx="12191998" cy="640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62508C-B693-4FBB-B1DB-AFF02E57392B}"/>
              </a:ext>
            </a:extLst>
          </p:cNvPr>
          <p:cNvSpPr/>
          <p:nvPr/>
        </p:nvSpPr>
        <p:spPr>
          <a:xfrm>
            <a:off x="850" y="4327067"/>
            <a:ext cx="12191998" cy="631181"/>
          </a:xfrm>
          <a:prstGeom prst="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12C7CA-1782-4AEC-9AB4-542DC99CAEB9}"/>
              </a:ext>
            </a:extLst>
          </p:cNvPr>
          <p:cNvSpPr/>
          <p:nvPr/>
        </p:nvSpPr>
        <p:spPr>
          <a:xfrm>
            <a:off x="615" y="4959670"/>
            <a:ext cx="12191998" cy="6311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86627C8-E994-4264-AB32-8305D8E2B5DB}"/>
              </a:ext>
            </a:extLst>
          </p:cNvPr>
          <p:cNvSpPr/>
          <p:nvPr/>
        </p:nvSpPr>
        <p:spPr>
          <a:xfrm>
            <a:off x="1085" y="5591758"/>
            <a:ext cx="12191998" cy="6311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1D98C31-F9E6-4D72-B993-4CE4BE97E0F5}"/>
              </a:ext>
            </a:extLst>
          </p:cNvPr>
          <p:cNvSpPr/>
          <p:nvPr/>
        </p:nvSpPr>
        <p:spPr>
          <a:xfrm>
            <a:off x="-501" y="3057134"/>
            <a:ext cx="12191998" cy="6400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34E935-C55F-4237-89A2-B90DDBA04E9E}"/>
              </a:ext>
            </a:extLst>
          </p:cNvPr>
          <p:cNvSpPr/>
          <p:nvPr/>
        </p:nvSpPr>
        <p:spPr>
          <a:xfrm>
            <a:off x="0" y="3697051"/>
            <a:ext cx="12191998" cy="631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F85D24-3FA7-4F37-BCBE-DE33A1B9CFF8}"/>
              </a:ext>
            </a:extLst>
          </p:cNvPr>
          <p:cNvSpPr/>
          <p:nvPr/>
        </p:nvSpPr>
        <p:spPr>
          <a:xfrm>
            <a:off x="0" y="-22844"/>
            <a:ext cx="12191497" cy="25761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41B804-4D6D-4E55-83D6-62154C9B3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2842"/>
            <a:ext cx="7648461" cy="2566760"/>
          </a:xfrm>
          <a:prstGeom prst="parallelogram">
            <a:avLst>
              <a:gd name="adj" fmla="val 43643"/>
            </a:avLst>
          </a:prstGeom>
        </p:spPr>
      </p:pic>
      <p:pic>
        <p:nvPicPr>
          <p:cNvPr id="13" name="Graphique 12" descr="Feux d’artifice avec un remplissage uni">
            <a:extLst>
              <a:ext uri="{FF2B5EF4-FFF2-40B4-BE49-F238E27FC236}">
                <a16:creationId xmlns:a16="http://schemas.microsoft.com/office/drawing/2014/main" id="{C16C2EC5-9743-4F8D-9F22-C74C4DBF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9225" y="515699"/>
            <a:ext cx="525544" cy="525544"/>
          </a:xfrm>
          <a:prstGeom prst="rect">
            <a:avLst/>
          </a:prstGeom>
        </p:spPr>
      </p:pic>
      <p:pic>
        <p:nvPicPr>
          <p:cNvPr id="17" name="Graphique 16" descr="Feux d’artifice avec un remplissage uni">
            <a:extLst>
              <a:ext uri="{FF2B5EF4-FFF2-40B4-BE49-F238E27FC236}">
                <a16:creationId xmlns:a16="http://schemas.microsoft.com/office/drawing/2014/main" id="{FC7363F1-E9D8-45DF-92C0-55EE1207B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6717" y="515699"/>
            <a:ext cx="525544" cy="525544"/>
          </a:xfrm>
          <a:prstGeom prst="rect">
            <a:avLst/>
          </a:prstGeom>
        </p:spPr>
      </p:pic>
      <p:pic>
        <p:nvPicPr>
          <p:cNvPr id="18" name="Graphique 17" descr="Feux d’artifice avec un remplissage uni">
            <a:extLst>
              <a:ext uri="{FF2B5EF4-FFF2-40B4-BE49-F238E27FC236}">
                <a16:creationId xmlns:a16="http://schemas.microsoft.com/office/drawing/2014/main" id="{77AFF7BA-5F7E-47F0-8E3E-492A79036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075" y="1514586"/>
            <a:ext cx="525544" cy="525544"/>
          </a:xfrm>
          <a:prstGeom prst="rect">
            <a:avLst/>
          </a:prstGeom>
        </p:spPr>
      </p:pic>
      <p:pic>
        <p:nvPicPr>
          <p:cNvPr id="30" name="Graphique 29" descr="Ambulance">
            <a:extLst>
              <a:ext uri="{FF2B5EF4-FFF2-40B4-BE49-F238E27FC236}">
                <a16:creationId xmlns:a16="http://schemas.microsoft.com/office/drawing/2014/main" id="{3DC17482-992B-4E90-ADDB-081D0FE21D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49681" y="317726"/>
            <a:ext cx="588766" cy="593434"/>
          </a:xfrm>
          <a:prstGeom prst="rect">
            <a:avLst/>
          </a:prstGeom>
        </p:spPr>
      </p:pic>
      <p:pic>
        <p:nvPicPr>
          <p:cNvPr id="32" name="Graphique 31" descr="Pompier">
            <a:extLst>
              <a:ext uri="{FF2B5EF4-FFF2-40B4-BE49-F238E27FC236}">
                <a16:creationId xmlns:a16="http://schemas.microsoft.com/office/drawing/2014/main" id="{73AA6D40-7267-44F7-92F3-CCFF9CA68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52542" y="1351288"/>
            <a:ext cx="570350" cy="570348"/>
          </a:xfrm>
          <a:prstGeom prst="rect">
            <a:avLst/>
          </a:prstGeom>
        </p:spPr>
      </p:pic>
      <p:pic>
        <p:nvPicPr>
          <p:cNvPr id="33" name="Graphique 32" descr="Sirène">
            <a:extLst>
              <a:ext uri="{FF2B5EF4-FFF2-40B4-BE49-F238E27FC236}">
                <a16:creationId xmlns:a16="http://schemas.microsoft.com/office/drawing/2014/main" id="{14D12162-3487-4950-B8BE-6C003F0D6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8059" y="753263"/>
            <a:ext cx="639316" cy="586098"/>
          </a:xfrm>
          <a:prstGeom prst="rect">
            <a:avLst/>
          </a:prstGeom>
        </p:spPr>
      </p:pic>
      <p:pic>
        <p:nvPicPr>
          <p:cNvPr id="42" name="Graphique 41" descr="Feux d’artifice avec un remplissage uni">
            <a:extLst>
              <a:ext uri="{FF2B5EF4-FFF2-40B4-BE49-F238E27FC236}">
                <a16:creationId xmlns:a16="http://schemas.microsoft.com/office/drawing/2014/main" id="{6D613C71-DEDB-4A02-9CB2-8F3A47453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198140" y="-6177565"/>
            <a:ext cx="525544" cy="525544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E5D18BD3-4F85-46A8-B4C4-2F9C1E8D23FB}"/>
              </a:ext>
            </a:extLst>
          </p:cNvPr>
          <p:cNvSpPr txBox="1"/>
          <p:nvPr/>
        </p:nvSpPr>
        <p:spPr>
          <a:xfrm>
            <a:off x="10312537" y="-90090"/>
            <a:ext cx="201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</a:rPr>
              <a:t>Legend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D82547A-4C78-4E33-8358-703AAE0DDD42}"/>
              </a:ext>
            </a:extLst>
          </p:cNvPr>
          <p:cNvSpPr txBox="1"/>
          <p:nvPr/>
        </p:nvSpPr>
        <p:spPr>
          <a:xfrm>
            <a:off x="10457377" y="368444"/>
            <a:ext cx="1734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EMS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2B29D6A-2452-4C5F-96B4-CA83509B68D9}"/>
              </a:ext>
            </a:extLst>
          </p:cNvPr>
          <p:cNvSpPr txBox="1"/>
          <p:nvPr/>
        </p:nvSpPr>
        <p:spPr>
          <a:xfrm>
            <a:off x="10457375" y="845160"/>
            <a:ext cx="1734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Police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AC8351-0FA2-4ECC-87CA-968A2B02E0F0}"/>
              </a:ext>
            </a:extLst>
          </p:cNvPr>
          <p:cNvSpPr txBox="1"/>
          <p:nvPr/>
        </p:nvSpPr>
        <p:spPr>
          <a:xfrm>
            <a:off x="10457375" y="1391083"/>
            <a:ext cx="1872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</a:rPr>
              <a:t>Firefighters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49" name="Graphique 48" descr="Feux d’artifice avec un remplissage uni">
            <a:extLst>
              <a:ext uri="{FF2B5EF4-FFF2-40B4-BE49-F238E27FC236}">
                <a16:creationId xmlns:a16="http://schemas.microsoft.com/office/drawing/2014/main" id="{C3BC8035-D570-409A-9242-C15AB7BA58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9549" y="1957899"/>
            <a:ext cx="525544" cy="525544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2D19C5E-CC34-434A-9E85-37C697891068}"/>
              </a:ext>
            </a:extLst>
          </p:cNvPr>
          <p:cNvSpPr txBox="1"/>
          <p:nvPr/>
        </p:nvSpPr>
        <p:spPr>
          <a:xfrm>
            <a:off x="10465311" y="1928680"/>
            <a:ext cx="173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DB9D56-19EA-412A-908A-AE7191B91870}"/>
              </a:ext>
            </a:extLst>
          </p:cNvPr>
          <p:cNvSpPr/>
          <p:nvPr/>
        </p:nvSpPr>
        <p:spPr>
          <a:xfrm>
            <a:off x="0" y="2543919"/>
            <a:ext cx="12191998" cy="516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BF52E34-AE27-4517-B594-8B99D3C9BEF0}"/>
              </a:ext>
            </a:extLst>
          </p:cNvPr>
          <p:cNvSpPr txBox="1"/>
          <p:nvPr/>
        </p:nvSpPr>
        <p:spPr>
          <a:xfrm>
            <a:off x="25774" y="4441630"/>
            <a:ext cx="1038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Environ.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5F0D978-3072-4C78-9DC6-6904C70B998E}"/>
              </a:ext>
            </a:extLst>
          </p:cNvPr>
          <p:cNvSpPr txBox="1"/>
          <p:nvPr/>
        </p:nvSpPr>
        <p:spPr>
          <a:xfrm>
            <a:off x="23641" y="5075205"/>
            <a:ext cx="100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bg1"/>
                </a:solidFill>
              </a:rPr>
              <a:t>Respon</a:t>
            </a:r>
            <a:r>
              <a:rPr lang="fr-F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DBAF1B4-61F8-4E6C-BC45-60E39F02E0B0}"/>
              </a:ext>
            </a:extLst>
          </p:cNvPr>
          <p:cNvSpPr txBox="1"/>
          <p:nvPr/>
        </p:nvSpPr>
        <p:spPr>
          <a:xfrm>
            <a:off x="74319" y="5703613"/>
            <a:ext cx="90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bg1"/>
                </a:solidFill>
              </a:rPr>
              <a:t>Needs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76A0C261-24CB-4AF8-B1B5-C4141E1948F7}"/>
              </a:ext>
            </a:extLst>
          </p:cNvPr>
          <p:cNvSpPr txBox="1"/>
          <p:nvPr/>
        </p:nvSpPr>
        <p:spPr>
          <a:xfrm>
            <a:off x="-85889" y="6343632"/>
            <a:ext cx="1243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bg1"/>
                </a:solidFill>
              </a:rPr>
              <a:t>Resources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330F6FD-4FB4-4264-A7D8-9A931A0A4E47}"/>
              </a:ext>
            </a:extLst>
          </p:cNvPr>
          <p:cNvSpPr txBox="1"/>
          <p:nvPr/>
        </p:nvSpPr>
        <p:spPr>
          <a:xfrm>
            <a:off x="-14790" y="3010144"/>
            <a:ext cx="11016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Event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EAEA72C-BBEC-4055-84CD-5DBDCBDB0842}"/>
              </a:ext>
            </a:extLst>
          </p:cNvPr>
          <p:cNvSpPr txBox="1"/>
          <p:nvPr/>
        </p:nvSpPr>
        <p:spPr>
          <a:xfrm>
            <a:off x="-2325" y="3653521"/>
            <a:ext cx="101272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Event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 err="1">
                <a:solidFill>
                  <a:schemeClr val="bg1"/>
                </a:solidFill>
              </a:rPr>
              <a:t>Context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82A58873-5AA2-4DBA-8405-2B4EC497013A}"/>
              </a:ext>
            </a:extLst>
          </p:cNvPr>
          <p:cNvCxnSpPr>
            <a:cxnSpLocks/>
          </p:cNvCxnSpPr>
          <p:nvPr/>
        </p:nvCxnSpPr>
        <p:spPr>
          <a:xfrm>
            <a:off x="1097721" y="2553345"/>
            <a:ext cx="0" cy="432675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4BB1DF79-6031-4E6D-9217-51B06F175EE7}"/>
              </a:ext>
            </a:extLst>
          </p:cNvPr>
          <p:cNvCxnSpPr>
            <a:cxnSpLocks/>
          </p:cNvCxnSpPr>
          <p:nvPr/>
        </p:nvCxnSpPr>
        <p:spPr>
          <a:xfrm>
            <a:off x="2371828" y="2543918"/>
            <a:ext cx="0" cy="43617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054A5BC5-DC3F-4A67-9B7E-B1144D33E7A6}"/>
              </a:ext>
            </a:extLst>
          </p:cNvPr>
          <p:cNvCxnSpPr>
            <a:cxnSpLocks/>
          </p:cNvCxnSpPr>
          <p:nvPr/>
        </p:nvCxnSpPr>
        <p:spPr>
          <a:xfrm>
            <a:off x="3647855" y="2544517"/>
            <a:ext cx="0" cy="43124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CC7518F-6E84-4D2C-932B-1F3A1BB69382}"/>
              </a:ext>
            </a:extLst>
          </p:cNvPr>
          <p:cNvCxnSpPr>
            <a:cxnSpLocks/>
          </p:cNvCxnSpPr>
          <p:nvPr/>
        </p:nvCxnSpPr>
        <p:spPr>
          <a:xfrm>
            <a:off x="6201089" y="2543247"/>
            <a:ext cx="0" cy="433617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69210415-DC81-4C41-BAEF-00A1B78BA0D3}"/>
              </a:ext>
            </a:extLst>
          </p:cNvPr>
          <p:cNvSpPr txBox="1"/>
          <p:nvPr/>
        </p:nvSpPr>
        <p:spPr>
          <a:xfrm>
            <a:off x="-166980" y="2552540"/>
            <a:ext cx="11016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8FD553E-B819-48DB-BA94-51CE5A1916D1}"/>
              </a:ext>
            </a:extLst>
          </p:cNvPr>
          <p:cNvSpPr txBox="1"/>
          <p:nvPr/>
        </p:nvSpPr>
        <p:spPr>
          <a:xfrm>
            <a:off x="1095066" y="2456008"/>
            <a:ext cx="1276762" cy="4001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t1</a:t>
            </a:r>
          </a:p>
        </p:txBody>
      </p:sp>
      <p:pic>
        <p:nvPicPr>
          <p:cNvPr id="106" name="Graphique 105" descr="Feux d’artifice avec un remplissage uni">
            <a:extLst>
              <a:ext uri="{FF2B5EF4-FFF2-40B4-BE49-F238E27FC236}">
                <a16:creationId xmlns:a16="http://schemas.microsoft.com/office/drawing/2014/main" id="{9CD08DC2-2140-4DE1-8C36-443A3C1A0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2224" y="6377982"/>
            <a:ext cx="365760" cy="365760"/>
          </a:xfrm>
          <a:prstGeom prst="rect">
            <a:avLst/>
          </a:prstGeom>
        </p:spPr>
      </p:pic>
      <p:pic>
        <p:nvPicPr>
          <p:cNvPr id="107" name="Graphique 106" descr="Feux d’artifice avec un remplissage uni">
            <a:extLst>
              <a:ext uri="{FF2B5EF4-FFF2-40B4-BE49-F238E27FC236}">
                <a16:creationId xmlns:a16="http://schemas.microsoft.com/office/drawing/2014/main" id="{C9FDEC12-5CF5-4A9F-A3A1-5B56A9583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3752" y="5013755"/>
            <a:ext cx="365760" cy="365760"/>
          </a:xfrm>
          <a:prstGeom prst="rect">
            <a:avLst/>
          </a:prstGeom>
        </p:spPr>
      </p:pic>
      <p:pic>
        <p:nvPicPr>
          <p:cNvPr id="108" name="Graphique 107" descr="Feux d’artifice avec un remplissage uni">
            <a:extLst>
              <a:ext uri="{FF2B5EF4-FFF2-40B4-BE49-F238E27FC236}">
                <a16:creationId xmlns:a16="http://schemas.microsoft.com/office/drawing/2014/main" id="{F4C6C0EA-8027-4C9A-99A1-113CCBAE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4909" y="3951880"/>
            <a:ext cx="365760" cy="365760"/>
          </a:xfrm>
          <a:prstGeom prst="rect">
            <a:avLst/>
          </a:prstGeom>
        </p:spPr>
      </p:pic>
      <p:pic>
        <p:nvPicPr>
          <p:cNvPr id="111" name="Graphique 110" descr="Feux d’artifice avec un remplissage uni">
            <a:extLst>
              <a:ext uri="{FF2B5EF4-FFF2-40B4-BE49-F238E27FC236}">
                <a16:creationId xmlns:a16="http://schemas.microsoft.com/office/drawing/2014/main" id="{B69A7C90-5C8E-47D1-81BB-14C5DF9E86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7311" y="3750229"/>
            <a:ext cx="365760" cy="365760"/>
          </a:xfrm>
          <a:prstGeom prst="rect">
            <a:avLst/>
          </a:prstGeom>
        </p:spPr>
      </p:pic>
      <p:pic>
        <p:nvPicPr>
          <p:cNvPr id="112" name="Graphique 111" descr="Feux d’artifice avec un remplissage uni">
            <a:extLst>
              <a:ext uri="{FF2B5EF4-FFF2-40B4-BE49-F238E27FC236}">
                <a16:creationId xmlns:a16="http://schemas.microsoft.com/office/drawing/2014/main" id="{A45CDFEC-610F-43A8-886B-FC37E20FE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1061" y="3711733"/>
            <a:ext cx="365760" cy="365760"/>
          </a:xfrm>
          <a:prstGeom prst="rect">
            <a:avLst/>
          </a:prstGeom>
        </p:spPr>
      </p:pic>
      <p:pic>
        <p:nvPicPr>
          <p:cNvPr id="113" name="Graphique 112" descr="Feux d’artifice avec un remplissage uni">
            <a:extLst>
              <a:ext uri="{FF2B5EF4-FFF2-40B4-BE49-F238E27FC236}">
                <a16:creationId xmlns:a16="http://schemas.microsoft.com/office/drawing/2014/main" id="{9D52A834-4364-4DCD-90F5-352028E73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706" y="6228404"/>
            <a:ext cx="365760" cy="365760"/>
          </a:xfrm>
          <a:prstGeom prst="rect">
            <a:avLst/>
          </a:prstGeom>
        </p:spPr>
      </p:pic>
      <p:pic>
        <p:nvPicPr>
          <p:cNvPr id="114" name="Graphique 113" descr="Feux d’artifice avec un remplissage uni">
            <a:extLst>
              <a:ext uri="{FF2B5EF4-FFF2-40B4-BE49-F238E27FC236}">
                <a16:creationId xmlns:a16="http://schemas.microsoft.com/office/drawing/2014/main" id="{33EB9B4D-CE6E-4493-A10D-60AFF80B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6773" y="6481424"/>
            <a:ext cx="365760" cy="365760"/>
          </a:xfrm>
          <a:prstGeom prst="rect">
            <a:avLst/>
          </a:prstGeom>
        </p:spPr>
      </p:pic>
      <p:pic>
        <p:nvPicPr>
          <p:cNvPr id="115" name="Graphique 114" descr="Feux d’artifice avec un remplissage uni">
            <a:extLst>
              <a:ext uri="{FF2B5EF4-FFF2-40B4-BE49-F238E27FC236}">
                <a16:creationId xmlns:a16="http://schemas.microsoft.com/office/drawing/2014/main" id="{98406054-832C-4964-8987-8A3CD7C14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1029" y="6371352"/>
            <a:ext cx="365760" cy="365760"/>
          </a:xfrm>
          <a:prstGeom prst="rect">
            <a:avLst/>
          </a:prstGeom>
        </p:spPr>
      </p:pic>
      <p:pic>
        <p:nvPicPr>
          <p:cNvPr id="116" name="Graphique 115" descr="Feux d’artifice avec un remplissage uni">
            <a:extLst>
              <a:ext uri="{FF2B5EF4-FFF2-40B4-BE49-F238E27FC236}">
                <a16:creationId xmlns:a16="http://schemas.microsoft.com/office/drawing/2014/main" id="{AB3CF50F-A42D-41C5-9EC2-348DB20D7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0511" y="6221774"/>
            <a:ext cx="365760" cy="365760"/>
          </a:xfrm>
          <a:prstGeom prst="rect">
            <a:avLst/>
          </a:prstGeom>
        </p:spPr>
      </p:pic>
      <p:pic>
        <p:nvPicPr>
          <p:cNvPr id="117" name="Graphique 116" descr="Feux d’artifice avec un remplissage uni">
            <a:extLst>
              <a:ext uri="{FF2B5EF4-FFF2-40B4-BE49-F238E27FC236}">
                <a16:creationId xmlns:a16="http://schemas.microsoft.com/office/drawing/2014/main" id="{BBE94C67-69E3-49D9-ABCF-EACC7F0FA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7034" y="6444003"/>
            <a:ext cx="365760" cy="365760"/>
          </a:xfrm>
          <a:prstGeom prst="rect">
            <a:avLst/>
          </a:prstGeom>
        </p:spPr>
      </p:pic>
      <p:pic>
        <p:nvPicPr>
          <p:cNvPr id="118" name="Graphique 117" descr="Feux d’artifice avec un remplissage uni">
            <a:extLst>
              <a:ext uri="{FF2B5EF4-FFF2-40B4-BE49-F238E27FC236}">
                <a16:creationId xmlns:a16="http://schemas.microsoft.com/office/drawing/2014/main" id="{D0860D9A-1AD7-4243-92C9-FE388F2DF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80365" y="6378150"/>
            <a:ext cx="365760" cy="365760"/>
          </a:xfrm>
          <a:prstGeom prst="rect">
            <a:avLst/>
          </a:prstGeom>
        </p:spPr>
      </p:pic>
      <p:pic>
        <p:nvPicPr>
          <p:cNvPr id="119" name="Graphique 118" descr="Feux d’artifice avec un remplissage uni">
            <a:extLst>
              <a:ext uri="{FF2B5EF4-FFF2-40B4-BE49-F238E27FC236}">
                <a16:creationId xmlns:a16="http://schemas.microsoft.com/office/drawing/2014/main" id="{7940887D-215E-4B7D-B324-A460F9A2A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9847" y="6228572"/>
            <a:ext cx="365760" cy="365760"/>
          </a:xfrm>
          <a:prstGeom prst="rect">
            <a:avLst/>
          </a:prstGeom>
        </p:spPr>
      </p:pic>
      <p:pic>
        <p:nvPicPr>
          <p:cNvPr id="120" name="Graphique 119" descr="Feux d’artifice avec un remplissage uni">
            <a:extLst>
              <a:ext uri="{FF2B5EF4-FFF2-40B4-BE49-F238E27FC236}">
                <a16:creationId xmlns:a16="http://schemas.microsoft.com/office/drawing/2014/main" id="{DD8E5824-4F7D-4D98-9BA7-A85691BA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4497" y="6490848"/>
            <a:ext cx="365760" cy="365760"/>
          </a:xfrm>
          <a:prstGeom prst="rect">
            <a:avLst/>
          </a:prstGeom>
        </p:spPr>
      </p:pic>
      <p:pic>
        <p:nvPicPr>
          <p:cNvPr id="121" name="Graphique 120" descr="Feux d’artifice avec un remplissage uni">
            <a:extLst>
              <a:ext uri="{FF2B5EF4-FFF2-40B4-BE49-F238E27FC236}">
                <a16:creationId xmlns:a16="http://schemas.microsoft.com/office/drawing/2014/main" id="{13DD4C3F-6E2B-4074-9D44-D3A3EA99F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7360" y="6448122"/>
            <a:ext cx="365760" cy="365760"/>
          </a:xfrm>
          <a:prstGeom prst="rect">
            <a:avLst/>
          </a:prstGeom>
        </p:spPr>
      </p:pic>
      <p:pic>
        <p:nvPicPr>
          <p:cNvPr id="122" name="Graphique 121" descr="Feux d’artifice avec un remplissage uni">
            <a:extLst>
              <a:ext uri="{FF2B5EF4-FFF2-40B4-BE49-F238E27FC236}">
                <a16:creationId xmlns:a16="http://schemas.microsoft.com/office/drawing/2014/main" id="{55771EBD-6539-458E-8E34-6D28318AB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6842" y="6298544"/>
            <a:ext cx="365760" cy="365760"/>
          </a:xfrm>
          <a:prstGeom prst="rect">
            <a:avLst/>
          </a:prstGeom>
        </p:spPr>
      </p:pic>
      <p:pic>
        <p:nvPicPr>
          <p:cNvPr id="123" name="Graphique 122" descr="Feux d’artifice avec un remplissage uni">
            <a:extLst>
              <a:ext uri="{FF2B5EF4-FFF2-40B4-BE49-F238E27FC236}">
                <a16:creationId xmlns:a16="http://schemas.microsoft.com/office/drawing/2014/main" id="{10FA10AC-A315-4A66-8D2F-522771DEA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1154" y="6482844"/>
            <a:ext cx="365760" cy="365760"/>
          </a:xfrm>
          <a:prstGeom prst="rect">
            <a:avLst/>
          </a:prstGeom>
        </p:spPr>
      </p:pic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B158C50E-BB8F-4333-AF21-2EFD341976BD}"/>
              </a:ext>
            </a:extLst>
          </p:cNvPr>
          <p:cNvCxnSpPr>
            <a:cxnSpLocks/>
          </p:cNvCxnSpPr>
          <p:nvPr/>
        </p:nvCxnSpPr>
        <p:spPr>
          <a:xfrm>
            <a:off x="4923127" y="2543453"/>
            <a:ext cx="0" cy="433617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68B15630-5096-49E9-AA7D-CEA68C02CDE8}"/>
              </a:ext>
            </a:extLst>
          </p:cNvPr>
          <p:cNvSpPr txBox="1"/>
          <p:nvPr/>
        </p:nvSpPr>
        <p:spPr>
          <a:xfrm>
            <a:off x="2370500" y="2456963"/>
            <a:ext cx="1276762" cy="4001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E8F6F02-3A17-4730-BFA3-C6BF09FC2690}"/>
              </a:ext>
            </a:extLst>
          </p:cNvPr>
          <p:cNvSpPr txBox="1"/>
          <p:nvPr/>
        </p:nvSpPr>
        <p:spPr>
          <a:xfrm>
            <a:off x="3646364" y="2455623"/>
            <a:ext cx="1276762" cy="4001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t1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87D38799-CB48-49F1-982B-55EBFD1172B4}"/>
              </a:ext>
            </a:extLst>
          </p:cNvPr>
          <p:cNvSpPr txBox="1"/>
          <p:nvPr/>
        </p:nvSpPr>
        <p:spPr>
          <a:xfrm>
            <a:off x="4925664" y="2456008"/>
            <a:ext cx="1276762" cy="4001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21515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rganigramme : Disque magnétique 33">
            <a:extLst>
              <a:ext uri="{FF2B5EF4-FFF2-40B4-BE49-F238E27FC236}">
                <a16:creationId xmlns:a16="http://schemas.microsoft.com/office/drawing/2014/main" id="{649D16BF-7BB1-45D9-AD94-C171409C3F15}"/>
              </a:ext>
            </a:extLst>
          </p:cNvPr>
          <p:cNvSpPr/>
          <p:nvPr/>
        </p:nvSpPr>
        <p:spPr>
          <a:xfrm>
            <a:off x="409575" y="133350"/>
            <a:ext cx="6686318" cy="636836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CA8A0-1549-4AE5-8DC0-5E48801B407D}"/>
              </a:ext>
            </a:extLst>
          </p:cNvPr>
          <p:cNvSpPr/>
          <p:nvPr/>
        </p:nvSpPr>
        <p:spPr>
          <a:xfrm>
            <a:off x="5567548" y="444500"/>
            <a:ext cx="1056904" cy="5734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B1886ED-410A-4EF5-A35E-75E29E0F718F}"/>
              </a:ext>
            </a:extLst>
          </p:cNvPr>
          <p:cNvSpPr/>
          <p:nvPr/>
        </p:nvSpPr>
        <p:spPr>
          <a:xfrm>
            <a:off x="5594721" y="675822"/>
            <a:ext cx="1056904" cy="46709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E76E751-B31E-47D8-BD2C-BE065513A616}"/>
              </a:ext>
            </a:extLst>
          </p:cNvPr>
          <p:cNvCxnSpPr>
            <a:cxnSpLocks/>
            <a:stCxn id="6" idx="2"/>
            <a:endCxn id="15" idx="2"/>
          </p:cNvCxnSpPr>
          <p:nvPr/>
        </p:nvCxnSpPr>
        <p:spPr>
          <a:xfrm>
            <a:off x="5594721" y="909370"/>
            <a:ext cx="6727" cy="466676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24C6CC-D0DB-4BEF-A3C9-A07EF7F07174}"/>
              </a:ext>
            </a:extLst>
          </p:cNvPr>
          <p:cNvCxnSpPr>
            <a:cxnSpLocks/>
            <a:stCxn id="6" idx="6"/>
            <a:endCxn id="15" idx="0"/>
          </p:cNvCxnSpPr>
          <p:nvPr/>
        </p:nvCxnSpPr>
        <p:spPr>
          <a:xfrm>
            <a:off x="6651625" y="909370"/>
            <a:ext cx="6047" cy="466799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E916EDCD-E565-4C99-A92E-6157FD850CA1}"/>
              </a:ext>
            </a:extLst>
          </p:cNvPr>
          <p:cNvSpPr/>
          <p:nvPr/>
        </p:nvSpPr>
        <p:spPr>
          <a:xfrm rot="10800000">
            <a:off x="5601071" y="5273675"/>
            <a:ext cx="1056904" cy="628650"/>
          </a:xfrm>
          <a:prstGeom prst="arc">
            <a:avLst>
              <a:gd name="adj1" fmla="val 10730787"/>
              <a:gd name="adj2" fmla="val 77218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CB22A81-FA1D-49B5-B5C4-0CFFCE2BCFE4}"/>
              </a:ext>
            </a:extLst>
          </p:cNvPr>
          <p:cNvSpPr/>
          <p:nvPr/>
        </p:nvSpPr>
        <p:spPr>
          <a:xfrm>
            <a:off x="7330772" y="444500"/>
            <a:ext cx="2659048" cy="21582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576E17F-5847-434B-8085-8FCB922D3CEE}"/>
              </a:ext>
            </a:extLst>
          </p:cNvPr>
          <p:cNvSpPr/>
          <p:nvPr/>
        </p:nvSpPr>
        <p:spPr>
          <a:xfrm>
            <a:off x="7584365" y="3892978"/>
            <a:ext cx="1815371" cy="183694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2396310-8227-41FE-9442-0CFA335BF679}"/>
              </a:ext>
            </a:extLst>
          </p:cNvPr>
          <p:cNvSpPr/>
          <p:nvPr/>
        </p:nvSpPr>
        <p:spPr>
          <a:xfrm>
            <a:off x="742950" y="619126"/>
            <a:ext cx="4162425" cy="1347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053982-EE8A-46D1-A918-3A8A5912D5F3}"/>
              </a:ext>
            </a:extLst>
          </p:cNvPr>
          <p:cNvSpPr/>
          <p:nvPr/>
        </p:nvSpPr>
        <p:spPr>
          <a:xfrm>
            <a:off x="742950" y="2602708"/>
            <a:ext cx="4162425" cy="1347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EBD0922-54F6-4B74-AC6F-DA4A154711E8}"/>
              </a:ext>
            </a:extLst>
          </p:cNvPr>
          <p:cNvSpPr/>
          <p:nvPr/>
        </p:nvSpPr>
        <p:spPr>
          <a:xfrm>
            <a:off x="742950" y="4586290"/>
            <a:ext cx="4162425" cy="1347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97D6554-843C-4F79-9395-FD8A43D29C09}"/>
              </a:ext>
            </a:extLst>
          </p:cNvPr>
          <p:cNvSpPr txBox="1"/>
          <p:nvPr/>
        </p:nvSpPr>
        <p:spPr>
          <a:xfrm>
            <a:off x="5399273" y="2951321"/>
            <a:ext cx="1447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2"/>
                </a:solidFill>
                <a:latin typeface="Play" panose="00000500000000000000" pitchFamily="2" charset="0"/>
              </a:rPr>
              <a:t>Information System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55DC11-8C6D-4A10-9732-1B47A5CD4137}"/>
              </a:ext>
            </a:extLst>
          </p:cNvPr>
          <p:cNvSpPr txBox="1"/>
          <p:nvPr/>
        </p:nvSpPr>
        <p:spPr>
          <a:xfrm>
            <a:off x="1039501" y="5884995"/>
            <a:ext cx="17703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Local crisis cell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E2E9CB9-0305-47E8-BCDD-2753893F8B38}"/>
              </a:ext>
            </a:extLst>
          </p:cNvPr>
          <p:cNvSpPr/>
          <p:nvPr/>
        </p:nvSpPr>
        <p:spPr>
          <a:xfrm>
            <a:off x="7613650" y="1393976"/>
            <a:ext cx="365428" cy="3654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EF9298F1-7D18-4A5C-AD4D-19016FAF2FCD}"/>
              </a:ext>
            </a:extLst>
          </p:cNvPr>
          <p:cNvSpPr/>
          <p:nvPr/>
        </p:nvSpPr>
        <p:spPr>
          <a:xfrm>
            <a:off x="9344939" y="1386533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13D5F58F-AD60-4094-97CC-8AD1711EB403}"/>
              </a:ext>
            </a:extLst>
          </p:cNvPr>
          <p:cNvSpPr/>
          <p:nvPr/>
        </p:nvSpPr>
        <p:spPr>
          <a:xfrm>
            <a:off x="9304001" y="139477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riangle isocèle 39">
            <a:extLst>
              <a:ext uri="{FF2B5EF4-FFF2-40B4-BE49-F238E27FC236}">
                <a16:creationId xmlns:a16="http://schemas.microsoft.com/office/drawing/2014/main" id="{F6C08052-04ED-41C9-B57F-D22688C5F3F9}"/>
              </a:ext>
            </a:extLst>
          </p:cNvPr>
          <p:cNvSpPr/>
          <p:nvPr/>
        </p:nvSpPr>
        <p:spPr>
          <a:xfrm>
            <a:off x="9263063" y="140588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D708AFB-F393-426A-9745-F59DEE7CF399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2824163" y="3950494"/>
            <a:ext cx="0" cy="63579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B3592CAE-57AD-41B7-B720-94CA778F9FC1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2824163" y="1966912"/>
            <a:ext cx="0" cy="635796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A6BF48D-6F95-4CD6-96B0-5A6A82062900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4737287" y="1302685"/>
            <a:ext cx="85713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2DCF0812-9B5B-45A6-A3B0-B6280B2F7E75}"/>
              </a:ext>
            </a:extLst>
          </p:cNvPr>
          <p:cNvSpPr/>
          <p:nvPr/>
        </p:nvSpPr>
        <p:spPr>
          <a:xfrm>
            <a:off x="4371859" y="1119971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6F0550F8-9952-49A3-A3F9-E01920BD4891}"/>
              </a:ext>
            </a:extLst>
          </p:cNvPr>
          <p:cNvSpPr/>
          <p:nvPr/>
        </p:nvSpPr>
        <p:spPr>
          <a:xfrm>
            <a:off x="4343647" y="1127114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8E69B326-1DF3-4028-9872-21F880C40526}"/>
              </a:ext>
            </a:extLst>
          </p:cNvPr>
          <p:cNvSpPr/>
          <p:nvPr/>
        </p:nvSpPr>
        <p:spPr>
          <a:xfrm>
            <a:off x="4315435" y="1139019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B030F3CC-9535-43FB-A0E2-19DBEF6654A3}"/>
              </a:ext>
            </a:extLst>
          </p:cNvPr>
          <p:cNvSpPr/>
          <p:nvPr/>
        </p:nvSpPr>
        <p:spPr>
          <a:xfrm>
            <a:off x="4317096" y="3074839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5B882CC2-769D-4105-80CA-9808F172C23F}"/>
              </a:ext>
            </a:extLst>
          </p:cNvPr>
          <p:cNvSpPr/>
          <p:nvPr/>
        </p:nvSpPr>
        <p:spPr>
          <a:xfrm>
            <a:off x="4288884" y="3081982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1FBAB52-2FA1-4C0E-B573-CDB4C8886EC0}"/>
              </a:ext>
            </a:extLst>
          </p:cNvPr>
          <p:cNvSpPr/>
          <p:nvPr/>
        </p:nvSpPr>
        <p:spPr>
          <a:xfrm>
            <a:off x="4260672" y="3093887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4CB8B848-E4EB-40EA-95DC-1257838B184C}"/>
              </a:ext>
            </a:extLst>
          </p:cNvPr>
          <p:cNvSpPr/>
          <p:nvPr/>
        </p:nvSpPr>
        <p:spPr>
          <a:xfrm>
            <a:off x="4361634" y="5071913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CB10D70-52B4-424C-96C0-5E7854B6CA53}"/>
              </a:ext>
            </a:extLst>
          </p:cNvPr>
          <p:cNvSpPr/>
          <p:nvPr/>
        </p:nvSpPr>
        <p:spPr>
          <a:xfrm>
            <a:off x="4333422" y="5079056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4AECDC4A-06DE-40D6-A1B7-7FBCCE1E7368}"/>
              </a:ext>
            </a:extLst>
          </p:cNvPr>
          <p:cNvSpPr/>
          <p:nvPr/>
        </p:nvSpPr>
        <p:spPr>
          <a:xfrm>
            <a:off x="4305210" y="5090961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19FF83A-4E6B-41FC-A5EC-425FB4B0E902}"/>
              </a:ext>
            </a:extLst>
          </p:cNvPr>
          <p:cNvSpPr/>
          <p:nvPr/>
        </p:nvSpPr>
        <p:spPr>
          <a:xfrm>
            <a:off x="2639989" y="1552851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F220A5F7-A2CC-4DD6-95D5-158F2DD21E53}"/>
              </a:ext>
            </a:extLst>
          </p:cNvPr>
          <p:cNvSpPr/>
          <p:nvPr/>
        </p:nvSpPr>
        <p:spPr>
          <a:xfrm>
            <a:off x="2641448" y="2679826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6E28E67-57FF-4194-B124-A0BB2825BECE}"/>
              </a:ext>
            </a:extLst>
          </p:cNvPr>
          <p:cNvSpPr/>
          <p:nvPr/>
        </p:nvSpPr>
        <p:spPr>
          <a:xfrm>
            <a:off x="2649240" y="3498336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5BAAFB96-7FF5-4DFC-A197-600FBB98B6C3}"/>
              </a:ext>
            </a:extLst>
          </p:cNvPr>
          <p:cNvSpPr/>
          <p:nvPr/>
        </p:nvSpPr>
        <p:spPr>
          <a:xfrm>
            <a:off x="2641448" y="4663408"/>
            <a:ext cx="365428" cy="3654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isocèle 83">
            <a:extLst>
              <a:ext uri="{FF2B5EF4-FFF2-40B4-BE49-F238E27FC236}">
                <a16:creationId xmlns:a16="http://schemas.microsoft.com/office/drawing/2014/main" id="{471A49FB-E6A1-47E7-9BB2-6BE8543CA4A1}"/>
              </a:ext>
            </a:extLst>
          </p:cNvPr>
          <p:cNvSpPr/>
          <p:nvPr/>
        </p:nvSpPr>
        <p:spPr>
          <a:xfrm>
            <a:off x="2362173" y="819116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isocèle 84">
            <a:extLst>
              <a:ext uri="{FF2B5EF4-FFF2-40B4-BE49-F238E27FC236}">
                <a16:creationId xmlns:a16="http://schemas.microsoft.com/office/drawing/2014/main" id="{32FB0100-1D2E-480C-A205-CDA5012BB2C7}"/>
              </a:ext>
            </a:extLst>
          </p:cNvPr>
          <p:cNvSpPr/>
          <p:nvPr/>
        </p:nvSpPr>
        <p:spPr>
          <a:xfrm>
            <a:off x="2986710" y="819116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isocèle 85">
            <a:extLst>
              <a:ext uri="{FF2B5EF4-FFF2-40B4-BE49-F238E27FC236}">
                <a16:creationId xmlns:a16="http://schemas.microsoft.com/office/drawing/2014/main" id="{80209846-1EBE-4F71-82AF-D9044F90F96C}"/>
              </a:ext>
            </a:extLst>
          </p:cNvPr>
          <p:cNvSpPr/>
          <p:nvPr/>
        </p:nvSpPr>
        <p:spPr>
          <a:xfrm>
            <a:off x="2673685" y="819116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isocèle 86">
            <a:extLst>
              <a:ext uri="{FF2B5EF4-FFF2-40B4-BE49-F238E27FC236}">
                <a16:creationId xmlns:a16="http://schemas.microsoft.com/office/drawing/2014/main" id="{8F27CBCF-3A7E-4FCD-A924-04EAAE0DDBE6}"/>
              </a:ext>
            </a:extLst>
          </p:cNvPr>
          <p:cNvSpPr/>
          <p:nvPr/>
        </p:nvSpPr>
        <p:spPr>
          <a:xfrm>
            <a:off x="1659362" y="3070077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isocèle 88">
            <a:extLst>
              <a:ext uri="{FF2B5EF4-FFF2-40B4-BE49-F238E27FC236}">
                <a16:creationId xmlns:a16="http://schemas.microsoft.com/office/drawing/2014/main" id="{82280E68-062D-491F-A7BB-1894AEA72AF6}"/>
              </a:ext>
            </a:extLst>
          </p:cNvPr>
          <p:cNvSpPr/>
          <p:nvPr/>
        </p:nvSpPr>
        <p:spPr>
          <a:xfrm>
            <a:off x="1995912" y="3070077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isocèle 90">
            <a:extLst>
              <a:ext uri="{FF2B5EF4-FFF2-40B4-BE49-F238E27FC236}">
                <a16:creationId xmlns:a16="http://schemas.microsoft.com/office/drawing/2014/main" id="{75974E42-BA37-4ED0-911C-1862EC1597D8}"/>
              </a:ext>
            </a:extLst>
          </p:cNvPr>
          <p:cNvSpPr/>
          <p:nvPr/>
        </p:nvSpPr>
        <p:spPr>
          <a:xfrm>
            <a:off x="3046643" y="5303832"/>
            <a:ext cx="297926" cy="30511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8DC79E8E-900D-4BC7-8179-AE57BFE1678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2367726" y="3276601"/>
            <a:ext cx="1892946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5F00C5D6-2EF4-45B2-AFC7-62DAF0C8B659}"/>
              </a:ext>
            </a:extLst>
          </p:cNvPr>
          <p:cNvCxnSpPr>
            <a:cxnSpLocks/>
            <a:stCxn id="79" idx="3"/>
          </p:cNvCxnSpPr>
          <p:nvPr/>
        </p:nvCxnSpPr>
        <p:spPr>
          <a:xfrm flipH="1">
            <a:off x="2362173" y="2991738"/>
            <a:ext cx="332791" cy="17637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23CC918A-CA9A-4A33-8A2D-5AEC18DAA6D4}"/>
              </a:ext>
            </a:extLst>
          </p:cNvPr>
          <p:cNvCxnSpPr>
            <a:cxnSpLocks/>
            <a:stCxn id="80" idx="1"/>
          </p:cNvCxnSpPr>
          <p:nvPr/>
        </p:nvCxnSpPr>
        <p:spPr>
          <a:xfrm flipH="1" flipV="1">
            <a:off x="2362173" y="3393614"/>
            <a:ext cx="340583" cy="15823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08891BFF-24F6-4F2B-80B4-5AAD3985BD90}"/>
              </a:ext>
            </a:extLst>
          </p:cNvPr>
          <p:cNvCxnSpPr>
            <a:cxnSpLocks/>
            <a:stCxn id="81" idx="4"/>
          </p:cNvCxnSpPr>
          <p:nvPr/>
        </p:nvCxnSpPr>
        <p:spPr>
          <a:xfrm>
            <a:off x="2824162" y="5028836"/>
            <a:ext cx="280437" cy="333287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B65F8D60-83B2-4C6A-B1B8-6ECBF20D74FB}"/>
              </a:ext>
            </a:extLst>
          </p:cNvPr>
          <p:cNvCxnSpPr>
            <a:cxnSpLocks/>
            <a:stCxn id="77" idx="2"/>
          </p:cNvCxnSpPr>
          <p:nvPr/>
        </p:nvCxnSpPr>
        <p:spPr>
          <a:xfrm flipH="1">
            <a:off x="3338630" y="5273675"/>
            <a:ext cx="966580" cy="15890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99991977-EBF9-4A9A-9A47-0B4D8B980918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2822703" y="1172863"/>
            <a:ext cx="0" cy="37998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F0E9A57F-3D74-4807-8899-A985986800AE}"/>
              </a:ext>
            </a:extLst>
          </p:cNvPr>
          <p:cNvCxnSpPr>
            <a:cxnSpLocks/>
          </p:cNvCxnSpPr>
          <p:nvPr/>
        </p:nvCxnSpPr>
        <p:spPr>
          <a:xfrm>
            <a:off x="3338630" y="1046432"/>
            <a:ext cx="966087" cy="256253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E440D967-3E47-495B-A21D-532F3F5F6ED1}"/>
              </a:ext>
            </a:extLst>
          </p:cNvPr>
          <p:cNvSpPr txBox="1"/>
          <p:nvPr/>
        </p:nvSpPr>
        <p:spPr>
          <a:xfrm>
            <a:off x="860774" y="3929559"/>
            <a:ext cx="21277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Regional crisis cell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F981D1A-D7C6-4697-BAA9-DB2A368F96C7}"/>
              </a:ext>
            </a:extLst>
          </p:cNvPr>
          <p:cNvSpPr txBox="1"/>
          <p:nvPr/>
        </p:nvSpPr>
        <p:spPr>
          <a:xfrm>
            <a:off x="893701" y="1948436"/>
            <a:ext cx="21277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National crisis cell</a:t>
            </a:r>
          </a:p>
        </p:txBody>
      </p: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CD4CAE8A-17FD-4A1B-B655-562EF4BDEEFB}"/>
              </a:ext>
            </a:extLst>
          </p:cNvPr>
          <p:cNvCxnSpPr>
            <a:cxnSpLocks/>
            <a:endCxn id="72" idx="6"/>
          </p:cNvCxnSpPr>
          <p:nvPr/>
        </p:nvCxnSpPr>
        <p:spPr>
          <a:xfrm flipH="1" flipV="1">
            <a:off x="4682524" y="3257553"/>
            <a:ext cx="918926" cy="19048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5F8AD7D9-29EB-42F8-93C5-F15F2DE73588}"/>
              </a:ext>
            </a:extLst>
          </p:cNvPr>
          <p:cNvCxnSpPr>
            <a:cxnSpLocks/>
          </p:cNvCxnSpPr>
          <p:nvPr/>
        </p:nvCxnSpPr>
        <p:spPr>
          <a:xfrm flipH="1">
            <a:off x="4727062" y="5245101"/>
            <a:ext cx="874387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65CB727A-9183-4589-BC92-71815851EC3D}"/>
              </a:ext>
            </a:extLst>
          </p:cNvPr>
          <p:cNvCxnSpPr>
            <a:cxnSpLocks/>
          </p:cNvCxnSpPr>
          <p:nvPr/>
        </p:nvCxnSpPr>
        <p:spPr>
          <a:xfrm flipH="1">
            <a:off x="6657976" y="1576690"/>
            <a:ext cx="955674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D4671B53-0E89-442C-BB65-D7FEA9F0FE3A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925562" y="1705888"/>
            <a:ext cx="875538" cy="463432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iangle isocèle 147">
            <a:extLst>
              <a:ext uri="{FF2B5EF4-FFF2-40B4-BE49-F238E27FC236}">
                <a16:creationId xmlns:a16="http://schemas.microsoft.com/office/drawing/2014/main" id="{EE8F8B38-734D-4E57-94E7-80294709EA71}"/>
              </a:ext>
            </a:extLst>
          </p:cNvPr>
          <p:cNvSpPr/>
          <p:nvPr/>
        </p:nvSpPr>
        <p:spPr>
          <a:xfrm>
            <a:off x="8931473" y="73600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iangle isocèle 148">
            <a:extLst>
              <a:ext uri="{FF2B5EF4-FFF2-40B4-BE49-F238E27FC236}">
                <a16:creationId xmlns:a16="http://schemas.microsoft.com/office/drawing/2014/main" id="{9CD055A1-4B4D-4278-88AB-893D4675935D}"/>
              </a:ext>
            </a:extLst>
          </p:cNvPr>
          <p:cNvSpPr/>
          <p:nvPr/>
        </p:nvSpPr>
        <p:spPr>
          <a:xfrm>
            <a:off x="8890535" y="744239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riangle isocèle 149">
            <a:extLst>
              <a:ext uri="{FF2B5EF4-FFF2-40B4-BE49-F238E27FC236}">
                <a16:creationId xmlns:a16="http://schemas.microsoft.com/office/drawing/2014/main" id="{E61F3BAB-4730-4F24-863E-6D58985F05C5}"/>
              </a:ext>
            </a:extLst>
          </p:cNvPr>
          <p:cNvSpPr/>
          <p:nvPr/>
        </p:nvSpPr>
        <p:spPr>
          <a:xfrm>
            <a:off x="8849597" y="755349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riangle isocèle 150">
            <a:extLst>
              <a:ext uri="{FF2B5EF4-FFF2-40B4-BE49-F238E27FC236}">
                <a16:creationId xmlns:a16="http://schemas.microsoft.com/office/drawing/2014/main" id="{17471451-4B64-49F7-86C8-2D47DC108FCE}"/>
              </a:ext>
            </a:extLst>
          </p:cNvPr>
          <p:cNvSpPr/>
          <p:nvPr/>
        </p:nvSpPr>
        <p:spPr>
          <a:xfrm>
            <a:off x="8856186" y="2040823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riangle isocèle 151">
            <a:extLst>
              <a:ext uri="{FF2B5EF4-FFF2-40B4-BE49-F238E27FC236}">
                <a16:creationId xmlns:a16="http://schemas.microsoft.com/office/drawing/2014/main" id="{10B954A0-193E-413F-87F9-A0190332AA91}"/>
              </a:ext>
            </a:extLst>
          </p:cNvPr>
          <p:cNvSpPr/>
          <p:nvPr/>
        </p:nvSpPr>
        <p:spPr>
          <a:xfrm>
            <a:off x="8815248" y="204906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riangle isocèle 152">
            <a:extLst>
              <a:ext uri="{FF2B5EF4-FFF2-40B4-BE49-F238E27FC236}">
                <a16:creationId xmlns:a16="http://schemas.microsoft.com/office/drawing/2014/main" id="{1EE52687-E5A1-4ABB-93D3-7F9A07B1092D}"/>
              </a:ext>
            </a:extLst>
          </p:cNvPr>
          <p:cNvSpPr/>
          <p:nvPr/>
        </p:nvSpPr>
        <p:spPr>
          <a:xfrm>
            <a:off x="8774310" y="2060171"/>
            <a:ext cx="314325" cy="2709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7D56175F-AB67-457B-A20E-F0925BE16C25}"/>
              </a:ext>
            </a:extLst>
          </p:cNvPr>
          <p:cNvCxnSpPr>
            <a:cxnSpLocks/>
            <a:endCxn id="37" idx="6"/>
          </p:cNvCxnSpPr>
          <p:nvPr/>
        </p:nvCxnSpPr>
        <p:spPr>
          <a:xfrm flipH="1">
            <a:off x="7979078" y="1576690"/>
            <a:ext cx="1283985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7D27539B-95E7-46A8-AAD3-B416E0C134B1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7925562" y="1026319"/>
            <a:ext cx="897841" cy="421173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avec flèche 162">
            <a:extLst>
              <a:ext uri="{FF2B5EF4-FFF2-40B4-BE49-F238E27FC236}">
                <a16:creationId xmlns:a16="http://schemas.microsoft.com/office/drawing/2014/main" id="{9C4CD63B-FD10-4B0F-9825-3C45F15D2A9B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6657975" y="4793912"/>
            <a:ext cx="926390" cy="175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ZoneTexte 165">
            <a:extLst>
              <a:ext uri="{FF2B5EF4-FFF2-40B4-BE49-F238E27FC236}">
                <a16:creationId xmlns:a16="http://schemas.microsoft.com/office/drawing/2014/main" id="{2AA79639-9A63-487C-A99C-D8B41FE040A4}"/>
              </a:ext>
            </a:extLst>
          </p:cNvPr>
          <p:cNvSpPr txBox="1"/>
          <p:nvPr/>
        </p:nvSpPr>
        <p:spPr>
          <a:xfrm>
            <a:off x="10289488" y="4957354"/>
            <a:ext cx="15332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2">
                    <a:lumMod val="75000"/>
                  </a:schemeClr>
                </a:solidFill>
                <a:latin typeface="Play" panose="00000500000000000000" pitchFamily="2" charset="0"/>
              </a:rPr>
              <a:t>IS Operators</a:t>
            </a:r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F770DA04-4A07-491B-981F-0E1D1D9D3C90}"/>
              </a:ext>
            </a:extLst>
          </p:cNvPr>
          <p:cNvSpPr/>
          <p:nvPr/>
        </p:nvSpPr>
        <p:spPr>
          <a:xfrm>
            <a:off x="9885035" y="4908412"/>
            <a:ext cx="399775" cy="38359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isocèle 167">
            <a:extLst>
              <a:ext uri="{FF2B5EF4-FFF2-40B4-BE49-F238E27FC236}">
                <a16:creationId xmlns:a16="http://schemas.microsoft.com/office/drawing/2014/main" id="{85089F08-96ED-42E2-84CE-E9139A917516}"/>
              </a:ext>
            </a:extLst>
          </p:cNvPr>
          <p:cNvSpPr/>
          <p:nvPr/>
        </p:nvSpPr>
        <p:spPr>
          <a:xfrm>
            <a:off x="9885036" y="4434614"/>
            <a:ext cx="399774" cy="3246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75A2E36D-0147-4F21-BF40-8463555DC8B3}"/>
              </a:ext>
            </a:extLst>
          </p:cNvPr>
          <p:cNvSpPr/>
          <p:nvPr/>
        </p:nvSpPr>
        <p:spPr>
          <a:xfrm>
            <a:off x="9885036" y="5384648"/>
            <a:ext cx="399776" cy="3835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riangle isocèle 169">
            <a:extLst>
              <a:ext uri="{FF2B5EF4-FFF2-40B4-BE49-F238E27FC236}">
                <a16:creationId xmlns:a16="http://schemas.microsoft.com/office/drawing/2014/main" id="{1EE354C0-11E1-44CF-8CDA-052DB9285337}"/>
              </a:ext>
            </a:extLst>
          </p:cNvPr>
          <p:cNvSpPr/>
          <p:nvPr/>
        </p:nvSpPr>
        <p:spPr>
          <a:xfrm>
            <a:off x="9893500" y="5827444"/>
            <a:ext cx="382844" cy="3083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Connecteur droit avec flèche 170">
            <a:extLst>
              <a:ext uri="{FF2B5EF4-FFF2-40B4-BE49-F238E27FC236}">
                <a16:creationId xmlns:a16="http://schemas.microsoft.com/office/drawing/2014/main" id="{516287CB-9D1D-421C-9912-56C1319BBD85}"/>
              </a:ext>
            </a:extLst>
          </p:cNvPr>
          <p:cNvCxnSpPr>
            <a:cxnSpLocks/>
            <a:stCxn id="177" idx="1"/>
          </p:cNvCxnSpPr>
          <p:nvPr/>
        </p:nvCxnSpPr>
        <p:spPr>
          <a:xfrm flipH="1">
            <a:off x="9885035" y="6460730"/>
            <a:ext cx="399777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ZoneTexte 173">
            <a:extLst>
              <a:ext uri="{FF2B5EF4-FFF2-40B4-BE49-F238E27FC236}">
                <a16:creationId xmlns:a16="http://schemas.microsoft.com/office/drawing/2014/main" id="{F22F946A-6AED-4452-904B-BB18A91FEFB0}"/>
              </a:ext>
            </a:extLst>
          </p:cNvPr>
          <p:cNvSpPr txBox="1"/>
          <p:nvPr/>
        </p:nvSpPr>
        <p:spPr>
          <a:xfrm>
            <a:off x="10289488" y="4452779"/>
            <a:ext cx="1680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Play" panose="00000500000000000000" pitchFamily="2" charset="0"/>
              </a:rPr>
              <a:t>Decision makers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B9219E2F-4AC8-4506-B1DA-091D8C333154}"/>
              </a:ext>
            </a:extLst>
          </p:cNvPr>
          <p:cNvSpPr txBox="1"/>
          <p:nvPr/>
        </p:nvSpPr>
        <p:spPr>
          <a:xfrm>
            <a:off x="10289488" y="5430307"/>
            <a:ext cx="1680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Play" panose="00000500000000000000" pitchFamily="2" charset="0"/>
              </a:rPr>
              <a:t>Rescue managers</a:t>
            </a:r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198F9E67-4435-4FC1-AD23-DAD359F9CC6B}"/>
              </a:ext>
            </a:extLst>
          </p:cNvPr>
          <p:cNvSpPr txBox="1"/>
          <p:nvPr/>
        </p:nvSpPr>
        <p:spPr>
          <a:xfrm>
            <a:off x="10284812" y="5857601"/>
            <a:ext cx="16855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  <a:latin typeface="Play" panose="00000500000000000000" pitchFamily="2" charset="0"/>
              </a:rPr>
              <a:t>Rescue operators</a:t>
            </a: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9DB253B5-F707-4615-B2D5-8C7BBFE1548F}"/>
              </a:ext>
            </a:extLst>
          </p:cNvPr>
          <p:cNvSpPr txBox="1"/>
          <p:nvPr/>
        </p:nvSpPr>
        <p:spPr>
          <a:xfrm>
            <a:off x="10284812" y="6306841"/>
            <a:ext cx="16855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rgbClr val="00B0F0"/>
                </a:solidFill>
                <a:latin typeface="Play" panose="00000500000000000000" pitchFamily="2" charset="0"/>
              </a:rPr>
              <a:t>Information flow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D29E4B01-273B-4CB9-8515-561BC04DAF31}"/>
              </a:ext>
            </a:extLst>
          </p:cNvPr>
          <p:cNvSpPr txBox="1"/>
          <p:nvPr/>
        </p:nvSpPr>
        <p:spPr>
          <a:xfrm>
            <a:off x="7807054" y="2649622"/>
            <a:ext cx="17703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Response Teams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D9C64A65-EC57-40A1-B76F-96D811858F54}"/>
              </a:ext>
            </a:extLst>
          </p:cNvPr>
          <p:cNvSpPr txBox="1"/>
          <p:nvPr/>
        </p:nvSpPr>
        <p:spPr>
          <a:xfrm>
            <a:off x="7606883" y="5678510"/>
            <a:ext cx="17703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Play" panose="00000500000000000000" pitchFamily="2" charset="0"/>
              </a:rPr>
              <a:t>External sources of information</a:t>
            </a:r>
          </a:p>
        </p:txBody>
      </p:sp>
      <p:sp>
        <p:nvSpPr>
          <p:cNvPr id="180" name="Organigramme : Disque magnétique 179">
            <a:extLst>
              <a:ext uri="{FF2B5EF4-FFF2-40B4-BE49-F238E27FC236}">
                <a16:creationId xmlns:a16="http://schemas.microsoft.com/office/drawing/2014/main" id="{740EFBBE-B32E-4506-A734-8A895E8BC275}"/>
              </a:ext>
            </a:extLst>
          </p:cNvPr>
          <p:cNvSpPr/>
          <p:nvPr/>
        </p:nvSpPr>
        <p:spPr>
          <a:xfrm>
            <a:off x="9893500" y="4059132"/>
            <a:ext cx="346779" cy="282840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069E522B-F785-45F3-BF52-13474E18399A}"/>
              </a:ext>
            </a:extLst>
          </p:cNvPr>
          <p:cNvSpPr txBox="1"/>
          <p:nvPr/>
        </p:nvSpPr>
        <p:spPr>
          <a:xfrm>
            <a:off x="10284812" y="3929559"/>
            <a:ext cx="16855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14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lay" panose="00000500000000000000" pitchFamily="2" charset="0"/>
              </a:rPr>
              <a:t>Information processing &amp; </a:t>
            </a:r>
            <a:r>
              <a:rPr lang="en-US" sz="1400" i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lay" panose="00000500000000000000" pitchFamily="2" charset="0"/>
              </a:rPr>
              <a:t>mngt</a:t>
            </a:r>
            <a:endParaRPr lang="en-US" sz="1400" i="1" dirty="0">
              <a:solidFill>
                <a:schemeClr val="accent3">
                  <a:lumMod val="60000"/>
                  <a:lumOff val="40000"/>
                </a:schemeClr>
              </a:solidFill>
              <a:latin typeface="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lipse 31">
            <a:extLst>
              <a:ext uri="{FF2B5EF4-FFF2-40B4-BE49-F238E27FC236}">
                <a16:creationId xmlns:a16="http://schemas.microsoft.com/office/drawing/2014/main" id="{E7741258-BBEE-48C6-9390-E6E533148C99}"/>
              </a:ext>
            </a:extLst>
          </p:cNvPr>
          <p:cNvSpPr/>
          <p:nvPr/>
        </p:nvSpPr>
        <p:spPr>
          <a:xfrm rot="20669277">
            <a:off x="4319200" y="2680655"/>
            <a:ext cx="657075" cy="6570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5390870-4054-4028-A317-92A2256A4E79}"/>
              </a:ext>
            </a:extLst>
          </p:cNvPr>
          <p:cNvSpPr/>
          <p:nvPr/>
        </p:nvSpPr>
        <p:spPr>
          <a:xfrm>
            <a:off x="2851444" y="3842653"/>
            <a:ext cx="913046" cy="91304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C6EFD836-8925-4F8A-95E0-849224A28500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3009292" y="1204754"/>
            <a:ext cx="1424639" cy="153576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e 239">
            <a:extLst>
              <a:ext uri="{FF2B5EF4-FFF2-40B4-BE49-F238E27FC236}">
                <a16:creationId xmlns:a16="http://schemas.microsoft.com/office/drawing/2014/main" id="{C0952E95-E60E-42BD-A863-749968B6CE52}"/>
              </a:ext>
            </a:extLst>
          </p:cNvPr>
          <p:cNvGrpSpPr/>
          <p:nvPr/>
        </p:nvGrpSpPr>
        <p:grpSpPr>
          <a:xfrm>
            <a:off x="1311643" y="679736"/>
            <a:ext cx="2358242" cy="2389781"/>
            <a:chOff x="2414258" y="1832280"/>
            <a:chExt cx="1328477" cy="1346244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D83C3778-6C97-416A-A9E3-5287AF7851B5}"/>
                </a:ext>
              </a:extLst>
            </p:cNvPr>
            <p:cNvSpPr/>
            <p:nvPr/>
          </p:nvSpPr>
          <p:spPr>
            <a:xfrm>
              <a:off x="2630385" y="22681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CA784B4-E8F1-4439-B7A6-E5440E0DFF7E}"/>
                </a:ext>
              </a:extLst>
            </p:cNvPr>
            <p:cNvSpPr/>
            <p:nvPr/>
          </p:nvSpPr>
          <p:spPr>
            <a:xfrm rot="20436728">
              <a:off x="3125191" y="251360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E3404D3-0F00-4DBE-8BE6-E7B18F4C0CF3}"/>
                </a:ext>
              </a:extLst>
            </p:cNvPr>
            <p:cNvSpPr/>
            <p:nvPr/>
          </p:nvSpPr>
          <p:spPr>
            <a:xfrm>
              <a:off x="2630385" y="267788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AFC537-1D4D-4A37-8856-E1C332DDFB26}"/>
                </a:ext>
              </a:extLst>
            </p:cNvPr>
            <p:cNvSpPr/>
            <p:nvPr/>
          </p:nvSpPr>
          <p:spPr>
            <a:xfrm rot="1358581">
              <a:off x="2978727" y="2788720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917F6E8-442C-4C15-907A-77BC52E6A247}"/>
                </a:ext>
              </a:extLst>
            </p:cNvPr>
            <p:cNvSpPr/>
            <p:nvPr/>
          </p:nvSpPr>
          <p:spPr>
            <a:xfrm>
              <a:off x="3382489" y="2515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85F89DF-2602-4787-B0BD-69835EBFCE72}"/>
                </a:ext>
              </a:extLst>
            </p:cNvPr>
            <p:cNvSpPr/>
            <p:nvPr/>
          </p:nvSpPr>
          <p:spPr>
            <a:xfrm>
              <a:off x="2848099" y="247006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0B4F870-5A5E-4C2E-A18A-59B2C71535BA}"/>
                </a:ext>
              </a:extLst>
            </p:cNvPr>
            <p:cNvSpPr/>
            <p:nvPr/>
          </p:nvSpPr>
          <p:spPr>
            <a:xfrm rot="21098316">
              <a:off x="3252878" y="202374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C234154-5F01-4EB2-B0E1-B2D3F9846F10}"/>
                </a:ext>
              </a:extLst>
            </p:cNvPr>
            <p:cNvSpPr/>
            <p:nvPr/>
          </p:nvSpPr>
          <p:spPr>
            <a:xfrm rot="20395317">
              <a:off x="2924929" y="207592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743DDC8A-C5BA-422A-B497-FDFCED2AFD1A}"/>
                </a:ext>
              </a:extLst>
            </p:cNvPr>
            <p:cNvSpPr/>
            <p:nvPr/>
          </p:nvSpPr>
          <p:spPr>
            <a:xfrm>
              <a:off x="2414258" y="1832280"/>
              <a:ext cx="1328477" cy="1346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ECFBD6E6-9EBB-48C5-8F73-01AB52C2273B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 flipV="1">
              <a:off x="3051588" y="2098561"/>
              <a:ext cx="201984" cy="202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9E83F689-7AA0-437B-B158-417C59BA4962}"/>
                </a:ext>
              </a:extLst>
            </p:cNvPr>
            <p:cNvCxnSpPr>
              <a:cxnSpLocks/>
              <a:stCxn id="12" idx="4"/>
              <a:endCxn id="6" idx="0"/>
            </p:cNvCxnSpPr>
            <p:nvPr/>
          </p:nvCxnSpPr>
          <p:spPr>
            <a:xfrm>
              <a:off x="3012665" y="2202581"/>
              <a:ext cx="156158" cy="31473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7C1EEBC5-1B1B-4830-B7F5-E7F83FEF8C36}"/>
                </a:ext>
              </a:extLst>
            </p:cNvPr>
            <p:cNvCxnSpPr>
              <a:cxnSpLocks/>
              <a:stCxn id="2" idx="7"/>
              <a:endCxn id="12" idx="2"/>
            </p:cNvCxnSpPr>
            <p:nvPr/>
          </p:nvCxnSpPr>
          <p:spPr>
            <a:xfrm flipV="1">
              <a:off x="2741883" y="2163658"/>
              <a:ext cx="187016" cy="1236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0C8C7071-2FD5-4CA4-B32C-2DA2B1BE7801}"/>
                </a:ext>
              </a:extLst>
            </p:cNvPr>
            <p:cNvCxnSpPr>
              <a:cxnSpLocks/>
              <a:stCxn id="2" idx="5"/>
              <a:endCxn id="10" idx="1"/>
            </p:cNvCxnSpPr>
            <p:nvPr/>
          </p:nvCxnSpPr>
          <p:spPr>
            <a:xfrm>
              <a:off x="2741883" y="2379683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46207609-CC6B-46F0-93D5-A251EB8F92DA}"/>
                </a:ext>
              </a:extLst>
            </p:cNvPr>
            <p:cNvCxnSpPr>
              <a:cxnSpLocks/>
              <a:stCxn id="10" idx="3"/>
              <a:endCxn id="7" idx="7"/>
            </p:cNvCxnSpPr>
            <p:nvPr/>
          </p:nvCxnSpPr>
          <p:spPr>
            <a:xfrm flipH="1">
              <a:off x="2741883" y="2581565"/>
              <a:ext cx="125346" cy="1154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322DDC55-FA4D-4842-8878-5F2044F5D18F}"/>
                </a:ext>
              </a:extLst>
            </p:cNvPr>
            <p:cNvCxnSpPr>
              <a:cxnSpLocks/>
              <a:stCxn id="8" idx="2"/>
              <a:endCxn id="7" idx="5"/>
            </p:cNvCxnSpPr>
            <p:nvPr/>
          </p:nvCxnSpPr>
          <p:spPr>
            <a:xfrm flipH="1" flipV="1">
              <a:off x="2741883" y="2789383"/>
              <a:ext cx="241879" cy="395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246D327-C4BC-4A2C-8DF2-B8CAF789F03E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3104445" y="2627087"/>
              <a:ext cx="297174" cy="2021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4A7D0D86-B572-4053-8DF4-E57FB313E62B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3069186" y="2637819"/>
              <a:ext cx="93085" cy="1559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FD62520A-E460-4172-92B6-17E5B7092D0A}"/>
              </a:ext>
            </a:extLst>
          </p:cNvPr>
          <p:cNvCxnSpPr>
            <a:cxnSpLocks/>
            <a:stCxn id="33" idx="1"/>
            <a:endCxn id="8" idx="5"/>
          </p:cNvCxnSpPr>
          <p:nvPr/>
        </p:nvCxnSpPr>
        <p:spPr>
          <a:xfrm flipH="1" flipV="1">
            <a:off x="2473701" y="2600726"/>
            <a:ext cx="511455" cy="137563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40538C0-95A0-4FA4-AA0A-88BD93A170CC}"/>
              </a:ext>
            </a:extLst>
          </p:cNvPr>
          <p:cNvCxnSpPr>
            <a:cxnSpLocks/>
            <a:stCxn id="33" idx="6"/>
            <a:endCxn id="28" idx="1"/>
          </p:cNvCxnSpPr>
          <p:nvPr/>
        </p:nvCxnSpPr>
        <p:spPr>
          <a:xfrm>
            <a:off x="3764490" y="4299176"/>
            <a:ext cx="1365007" cy="4992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CAFC0C18-1C8B-42D8-867B-4061F07D7C4C}"/>
              </a:ext>
            </a:extLst>
          </p:cNvPr>
          <p:cNvCxnSpPr>
            <a:cxnSpLocks/>
            <a:stCxn id="33" idx="7"/>
          </p:cNvCxnSpPr>
          <p:nvPr/>
        </p:nvCxnSpPr>
        <p:spPr>
          <a:xfrm flipV="1">
            <a:off x="3630778" y="3224050"/>
            <a:ext cx="766317" cy="75231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CDF81171-87CA-49C9-A8FF-506BCE48610C}"/>
              </a:ext>
            </a:extLst>
          </p:cNvPr>
          <p:cNvCxnSpPr>
            <a:cxnSpLocks/>
            <a:stCxn id="33" idx="0"/>
            <a:endCxn id="6" idx="4"/>
          </p:cNvCxnSpPr>
          <p:nvPr/>
        </p:nvCxnSpPr>
        <p:spPr>
          <a:xfrm flipH="1" flipV="1">
            <a:off x="2728084" y="2114504"/>
            <a:ext cx="579883" cy="172814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72B9C1A8-CEAA-4F49-B74F-5001E0E2A075}"/>
              </a:ext>
            </a:extLst>
          </p:cNvPr>
          <p:cNvCxnSpPr>
            <a:cxnSpLocks/>
            <a:stCxn id="33" idx="1"/>
            <a:endCxn id="7" idx="5"/>
          </p:cNvCxnSpPr>
          <p:nvPr/>
        </p:nvCxnSpPr>
        <p:spPr>
          <a:xfrm flipH="1" flipV="1">
            <a:off x="1893225" y="2378734"/>
            <a:ext cx="1091931" cy="159763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14D7EED6-A86A-4816-80DC-E7EDC992B3A2}"/>
              </a:ext>
            </a:extLst>
          </p:cNvPr>
          <p:cNvCxnSpPr>
            <a:cxnSpLocks/>
            <a:stCxn id="33" idx="0"/>
            <a:endCxn id="9" idx="4"/>
          </p:cNvCxnSpPr>
          <p:nvPr/>
        </p:nvCxnSpPr>
        <p:spPr>
          <a:xfrm flipH="1" flipV="1">
            <a:off x="3146337" y="2124594"/>
            <a:ext cx="161630" cy="171805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67DE34D6-2860-4CD4-A979-48721751D42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715573" y="4459898"/>
            <a:ext cx="965480" cy="64821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BEFC391F-66E9-40F9-A105-8C9B9330563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552825" y="4670447"/>
            <a:ext cx="1128228" cy="110549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5A0C3AEB-15AF-47F1-910F-30BC1F078A4E}"/>
              </a:ext>
            </a:extLst>
          </p:cNvPr>
          <p:cNvCxnSpPr>
            <a:cxnSpLocks/>
            <a:stCxn id="33" idx="5"/>
            <a:endCxn id="24" idx="7"/>
          </p:cNvCxnSpPr>
          <p:nvPr/>
        </p:nvCxnSpPr>
        <p:spPr>
          <a:xfrm>
            <a:off x="3630778" y="4621987"/>
            <a:ext cx="1696636" cy="128616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86F50CB1-358A-4DB2-9766-8AFF5C29B0D4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4897698" y="1929484"/>
            <a:ext cx="1315584" cy="86901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D6A47844-69D0-470F-B12B-E38D53F2623D}"/>
              </a:ext>
            </a:extLst>
          </p:cNvPr>
          <p:cNvCxnSpPr>
            <a:cxnSpLocks/>
            <a:stCxn id="38" idx="3"/>
            <a:endCxn id="32" idx="6"/>
          </p:cNvCxnSpPr>
          <p:nvPr/>
        </p:nvCxnSpPr>
        <p:spPr>
          <a:xfrm flipH="1">
            <a:off x="4964308" y="2230932"/>
            <a:ext cx="1759522" cy="6903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7C53586A-3C59-43E5-B5CC-792679865D4E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4938117" y="1642517"/>
            <a:ext cx="2139520" cy="120392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EB38C7D3-32A7-40D9-B2E8-C9B8E09FDEC5}"/>
              </a:ext>
            </a:extLst>
          </p:cNvPr>
          <p:cNvCxnSpPr>
            <a:cxnSpLocks/>
            <a:stCxn id="35" idx="3"/>
            <a:endCxn id="32" idx="7"/>
          </p:cNvCxnSpPr>
          <p:nvPr/>
        </p:nvCxnSpPr>
        <p:spPr>
          <a:xfrm flipH="1">
            <a:off x="4809457" y="1213797"/>
            <a:ext cx="1403825" cy="150941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e 249">
            <a:extLst>
              <a:ext uri="{FF2B5EF4-FFF2-40B4-BE49-F238E27FC236}">
                <a16:creationId xmlns:a16="http://schemas.microsoft.com/office/drawing/2014/main" id="{03AA477B-39C8-4DAF-8038-A8BFEDC2467D}"/>
              </a:ext>
            </a:extLst>
          </p:cNvPr>
          <p:cNvGrpSpPr/>
          <p:nvPr/>
        </p:nvGrpSpPr>
        <p:grpSpPr>
          <a:xfrm>
            <a:off x="5560991" y="112018"/>
            <a:ext cx="2738272" cy="2738272"/>
            <a:chOff x="5155870" y="657529"/>
            <a:chExt cx="1567543" cy="1567543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024BD187-B944-4DFF-B4C8-476BF9B99A44}"/>
                </a:ext>
              </a:extLst>
            </p:cNvPr>
            <p:cNvSpPr/>
            <p:nvPr/>
          </p:nvSpPr>
          <p:spPr>
            <a:xfrm>
              <a:off x="5510149" y="11767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92A978C2-CE57-49D0-A128-8E16D20848B9}"/>
                </a:ext>
              </a:extLst>
            </p:cNvPr>
            <p:cNvSpPr/>
            <p:nvPr/>
          </p:nvSpPr>
          <p:spPr>
            <a:xfrm>
              <a:off x="6004955" y="14221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4FFEBA0-F3DF-43B6-B436-9B9F0DFD4239}"/>
                </a:ext>
              </a:extLst>
            </p:cNvPr>
            <p:cNvSpPr/>
            <p:nvPr/>
          </p:nvSpPr>
          <p:spPr>
            <a:xfrm>
              <a:off x="5510149" y="1586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51E9DD2C-3B99-4F1D-AFC1-7EDA6950D845}"/>
                </a:ext>
              </a:extLst>
            </p:cNvPr>
            <p:cNvSpPr/>
            <p:nvPr/>
          </p:nvSpPr>
          <p:spPr>
            <a:xfrm rot="2211313">
              <a:off x="5820887" y="179594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C5F9F15-0A21-463E-9BD3-90190C96A4F4}"/>
                </a:ext>
              </a:extLst>
            </p:cNvPr>
            <p:cNvSpPr/>
            <p:nvPr/>
          </p:nvSpPr>
          <p:spPr>
            <a:xfrm rot="21427448">
              <a:off x="6262253" y="1424156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8085B183-7256-4756-8C4A-9A7D5168F841}"/>
                </a:ext>
              </a:extLst>
            </p:cNvPr>
            <p:cNvSpPr/>
            <p:nvPr/>
          </p:nvSpPr>
          <p:spPr>
            <a:xfrm>
              <a:off x="5727863" y="13786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DB0CAF1-F730-4D82-BD38-ED79F53D4BCF}"/>
                </a:ext>
              </a:extLst>
            </p:cNvPr>
            <p:cNvSpPr/>
            <p:nvPr/>
          </p:nvSpPr>
          <p:spPr>
            <a:xfrm rot="250333">
              <a:off x="6241390" y="1054187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53EB70A-04B6-49BC-9D10-6305D4A12BC3}"/>
                </a:ext>
              </a:extLst>
            </p:cNvPr>
            <p:cNvSpPr/>
            <p:nvPr/>
          </p:nvSpPr>
          <p:spPr>
            <a:xfrm rot="1049815">
              <a:off x="5785259" y="9867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8716505-3FD2-4CB4-92CE-8FC65ECEFBCB}"/>
                </a:ext>
              </a:extLst>
            </p:cNvPr>
            <p:cNvSpPr/>
            <p:nvPr/>
          </p:nvSpPr>
          <p:spPr>
            <a:xfrm>
              <a:off x="5155870" y="657529"/>
              <a:ext cx="1567543" cy="156754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BFFC7F6E-5C0A-430B-BB36-1AC975A8FE0C}"/>
                </a:ext>
              </a:extLst>
            </p:cNvPr>
            <p:cNvCxnSpPr>
              <a:cxnSpLocks/>
              <a:stCxn id="35" idx="7"/>
              <a:endCxn id="42" idx="3"/>
            </p:cNvCxnSpPr>
            <p:nvPr/>
          </p:nvCxnSpPr>
          <p:spPr>
            <a:xfrm flipV="1">
              <a:off x="5621647" y="1082223"/>
              <a:ext cx="170993" cy="1136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823D9548-9185-4333-9798-BB480E6693E8}"/>
                </a:ext>
              </a:extLst>
            </p:cNvPr>
            <p:cNvCxnSpPr>
              <a:cxnSpLocks/>
              <a:stCxn id="41" idx="2"/>
              <a:endCxn id="42" idx="6"/>
            </p:cNvCxnSpPr>
            <p:nvPr/>
          </p:nvCxnSpPr>
          <p:spPr>
            <a:xfrm flipH="1" flipV="1">
              <a:off x="5912865" y="1071699"/>
              <a:ext cx="328698" cy="430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BC159D34-145A-4E0D-B150-850B9DBE5B1D}"/>
                </a:ext>
              </a:extLst>
            </p:cNvPr>
            <p:cNvCxnSpPr>
              <a:cxnSpLocks/>
              <a:stCxn id="39" idx="0"/>
              <a:endCxn id="41" idx="4"/>
            </p:cNvCxnSpPr>
            <p:nvPr/>
          </p:nvCxnSpPr>
          <p:spPr>
            <a:xfrm flipH="1" flipV="1">
              <a:off x="6301952" y="1184642"/>
              <a:ext cx="22338" cy="23959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33D767B4-4F9C-4E91-8162-57D6AF26D789}"/>
                </a:ext>
              </a:extLst>
            </p:cNvPr>
            <p:cNvCxnSpPr>
              <a:cxnSpLocks/>
              <a:stCxn id="39" idx="2"/>
              <a:endCxn id="36" idx="6"/>
            </p:cNvCxnSpPr>
            <p:nvPr/>
          </p:nvCxnSpPr>
          <p:spPr>
            <a:xfrm flipH="1" flipV="1">
              <a:off x="6135583" y="1487490"/>
              <a:ext cx="126753" cy="525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D7BB1AAE-79ED-4361-9C5C-63EE20CEF6EE}"/>
                </a:ext>
              </a:extLst>
            </p:cNvPr>
            <p:cNvCxnSpPr>
              <a:cxnSpLocks/>
              <a:stCxn id="39" idx="3"/>
              <a:endCxn id="38" idx="0"/>
            </p:cNvCxnSpPr>
            <p:nvPr/>
          </p:nvCxnSpPr>
          <p:spPr>
            <a:xfrm flipH="1">
              <a:off x="5925376" y="1537913"/>
              <a:ext cx="358382" cy="2710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87A8177B-D940-41C0-8CA4-ED9015977E89}"/>
                </a:ext>
              </a:extLst>
            </p:cNvPr>
            <p:cNvCxnSpPr>
              <a:cxnSpLocks/>
              <a:stCxn id="37" idx="5"/>
              <a:endCxn id="38" idx="2"/>
            </p:cNvCxnSpPr>
            <p:nvPr/>
          </p:nvCxnSpPr>
          <p:spPr>
            <a:xfrm>
              <a:off x="5621647" y="1697950"/>
              <a:ext cx="212293" cy="124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D28C42C9-ADA5-401F-AD26-058E7BB2D77C}"/>
                </a:ext>
              </a:extLst>
            </p:cNvPr>
            <p:cNvCxnSpPr>
              <a:cxnSpLocks/>
              <a:stCxn id="37" idx="0"/>
              <a:endCxn id="35" idx="4"/>
            </p:cNvCxnSpPr>
            <p:nvPr/>
          </p:nvCxnSpPr>
          <p:spPr>
            <a:xfrm flipV="1">
              <a:off x="5575463" y="1307380"/>
              <a:ext cx="0" cy="27907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>
              <a:extLst>
                <a:ext uri="{FF2B5EF4-FFF2-40B4-BE49-F238E27FC236}">
                  <a16:creationId xmlns:a16="http://schemas.microsoft.com/office/drawing/2014/main" id="{B6D04D23-0B1F-425C-9D46-8BF8007BF570}"/>
                </a:ext>
              </a:extLst>
            </p:cNvPr>
            <p:cNvCxnSpPr>
              <a:cxnSpLocks/>
              <a:stCxn id="40" idx="1"/>
              <a:endCxn id="35" idx="5"/>
            </p:cNvCxnSpPr>
            <p:nvPr/>
          </p:nvCxnSpPr>
          <p:spPr>
            <a:xfrm flipH="1" flipV="1">
              <a:off x="5621647" y="12882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146">
              <a:extLst>
                <a:ext uri="{FF2B5EF4-FFF2-40B4-BE49-F238E27FC236}">
                  <a16:creationId xmlns:a16="http://schemas.microsoft.com/office/drawing/2014/main" id="{3B83D41D-6166-46E3-B868-C7D10C275011}"/>
                </a:ext>
              </a:extLst>
            </p:cNvPr>
            <p:cNvCxnSpPr>
              <a:cxnSpLocks/>
              <a:stCxn id="42" idx="4"/>
              <a:endCxn id="40" idx="0"/>
            </p:cNvCxnSpPr>
            <p:nvPr/>
          </p:nvCxnSpPr>
          <p:spPr>
            <a:xfrm flipH="1">
              <a:off x="5793177" y="1114354"/>
              <a:ext cx="37759" cy="2642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149">
              <a:extLst>
                <a:ext uri="{FF2B5EF4-FFF2-40B4-BE49-F238E27FC236}">
                  <a16:creationId xmlns:a16="http://schemas.microsoft.com/office/drawing/2014/main" id="{CA1C8D33-80F4-42B6-8A9F-52561678AACB}"/>
                </a:ext>
              </a:extLst>
            </p:cNvPr>
            <p:cNvCxnSpPr>
              <a:cxnSpLocks/>
              <a:stCxn id="36" idx="2"/>
              <a:endCxn id="40" idx="6"/>
            </p:cNvCxnSpPr>
            <p:nvPr/>
          </p:nvCxnSpPr>
          <p:spPr>
            <a:xfrm flipH="1" flipV="1">
              <a:off x="5858491" y="1443948"/>
              <a:ext cx="146464" cy="435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AAB605E1-D53A-4775-929D-97B7D07170F6}"/>
              </a:ext>
            </a:extLst>
          </p:cNvPr>
          <p:cNvCxnSpPr>
            <a:cxnSpLocks/>
            <a:stCxn id="33" idx="6"/>
            <a:endCxn id="15" idx="2"/>
          </p:cNvCxnSpPr>
          <p:nvPr/>
        </p:nvCxnSpPr>
        <p:spPr>
          <a:xfrm>
            <a:off x="3764490" y="4299176"/>
            <a:ext cx="4467641" cy="40255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>
            <a:extLst>
              <a:ext uri="{FF2B5EF4-FFF2-40B4-BE49-F238E27FC236}">
                <a16:creationId xmlns:a16="http://schemas.microsoft.com/office/drawing/2014/main" id="{94CC165E-4960-4406-93A9-F3CF2B9F1FD6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636963" y="3338517"/>
            <a:ext cx="119372" cy="17384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52E164B9-E208-4AB2-BC2E-E28BA5654D9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4808743" y="3301953"/>
            <a:ext cx="396036" cy="146525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20B13055-586B-4FDD-987B-CCB3974843F1}"/>
              </a:ext>
            </a:extLst>
          </p:cNvPr>
          <p:cNvCxnSpPr>
            <a:cxnSpLocks/>
            <a:stCxn id="13" idx="2"/>
            <a:endCxn id="32" idx="5"/>
          </p:cNvCxnSpPr>
          <p:nvPr/>
        </p:nvCxnSpPr>
        <p:spPr>
          <a:xfrm flipH="1" flipV="1">
            <a:off x="4933717" y="3170912"/>
            <a:ext cx="3295125" cy="78238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ZoneTexte 171">
            <a:extLst>
              <a:ext uri="{FF2B5EF4-FFF2-40B4-BE49-F238E27FC236}">
                <a16:creationId xmlns:a16="http://schemas.microsoft.com/office/drawing/2014/main" id="{01A1A8A8-A5C8-4CF6-99F7-32CB544CF453}"/>
              </a:ext>
            </a:extLst>
          </p:cNvPr>
          <p:cNvSpPr txBox="1"/>
          <p:nvPr/>
        </p:nvSpPr>
        <p:spPr>
          <a:xfrm>
            <a:off x="2877017" y="4774040"/>
            <a:ext cx="1076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lay" panose="00000500000000000000" pitchFamily="2" charset="0"/>
              </a:rPr>
              <a:t>Hub</a:t>
            </a:r>
            <a:endParaRPr lang="en-US" dirty="0">
              <a:latin typeface="Play" panose="00000500000000000000" pitchFamily="2" charset="0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246ED75A-0D96-4862-9291-2F0C2E178A7D}"/>
              </a:ext>
            </a:extLst>
          </p:cNvPr>
          <p:cNvSpPr txBox="1"/>
          <p:nvPr/>
        </p:nvSpPr>
        <p:spPr>
          <a:xfrm>
            <a:off x="7881422" y="5267447"/>
            <a:ext cx="2643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lay" panose="00000500000000000000" pitchFamily="2" charset="0"/>
              </a:rPr>
              <a:t>Community</a:t>
            </a:r>
          </a:p>
        </p:txBody>
      </p: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71828E87-8E1F-405C-B4ED-FCB1CC2CD476}"/>
              </a:ext>
            </a:extLst>
          </p:cNvPr>
          <p:cNvGrpSpPr/>
          <p:nvPr/>
        </p:nvGrpSpPr>
        <p:grpSpPr>
          <a:xfrm>
            <a:off x="4277299" y="4413339"/>
            <a:ext cx="2020079" cy="2020080"/>
            <a:chOff x="4252392" y="3757184"/>
            <a:chExt cx="1239273" cy="1239273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4863CE9-015B-43BA-801B-A96603141423}"/>
                </a:ext>
              </a:extLst>
            </p:cNvPr>
            <p:cNvSpPr/>
            <p:nvPr/>
          </p:nvSpPr>
          <p:spPr>
            <a:xfrm>
              <a:off x="4480956" y="4164279"/>
              <a:ext cx="130628" cy="13062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0CE8B4A-6614-49FF-930E-888FEC00D3F3}"/>
                </a:ext>
              </a:extLst>
            </p:cNvPr>
            <p:cNvSpPr/>
            <p:nvPr/>
          </p:nvSpPr>
          <p:spPr>
            <a:xfrm rot="980710">
              <a:off x="4975762" y="440970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E87D782-D77B-41BE-AE42-808F1AF6CC71}"/>
                </a:ext>
              </a:extLst>
            </p:cNvPr>
            <p:cNvSpPr/>
            <p:nvPr/>
          </p:nvSpPr>
          <p:spPr>
            <a:xfrm>
              <a:off x="4480956" y="4573979"/>
              <a:ext cx="130628" cy="1306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B363EC-074B-4B87-85D9-6E1E531A88E4}"/>
                </a:ext>
              </a:extLst>
            </p:cNvPr>
            <p:cNvSpPr/>
            <p:nvPr/>
          </p:nvSpPr>
          <p:spPr>
            <a:xfrm rot="14980026">
              <a:off x="4890654" y="463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96AC3D00-221E-46EA-94C1-04EE60F46F8C}"/>
                </a:ext>
              </a:extLst>
            </p:cNvPr>
            <p:cNvSpPr/>
            <p:nvPr/>
          </p:nvSpPr>
          <p:spPr>
            <a:xfrm rot="20229403">
              <a:off x="5233060" y="4411683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B4DC09A4-0309-4313-B71A-0F68B1125207}"/>
                </a:ext>
              </a:extLst>
            </p:cNvPr>
            <p:cNvSpPr/>
            <p:nvPr/>
          </p:nvSpPr>
          <p:spPr>
            <a:xfrm>
              <a:off x="4698670" y="4366161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0A67012-D8E1-4C5C-9EE9-490F1881EBFE}"/>
                </a:ext>
              </a:extLst>
            </p:cNvPr>
            <p:cNvSpPr/>
            <p:nvPr/>
          </p:nvSpPr>
          <p:spPr>
            <a:xfrm rot="1292663">
              <a:off x="5102432" y="4039589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C6D602E-CEC4-4F50-A2AE-FCF56929E1BE}"/>
                </a:ext>
              </a:extLst>
            </p:cNvPr>
            <p:cNvSpPr/>
            <p:nvPr/>
          </p:nvSpPr>
          <p:spPr>
            <a:xfrm>
              <a:off x="4756066" y="3974275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40C2CF73-2E80-448C-82C4-DF84B214FA4F}"/>
                </a:ext>
              </a:extLst>
            </p:cNvPr>
            <p:cNvSpPr/>
            <p:nvPr/>
          </p:nvSpPr>
          <p:spPr>
            <a:xfrm>
              <a:off x="4252392" y="3757184"/>
              <a:ext cx="1239273" cy="12392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Connecteur droit 173">
              <a:extLst>
                <a:ext uri="{FF2B5EF4-FFF2-40B4-BE49-F238E27FC236}">
                  <a16:creationId xmlns:a16="http://schemas.microsoft.com/office/drawing/2014/main" id="{DC83D36A-4058-4351-8B48-64A704F966E6}"/>
                </a:ext>
              </a:extLst>
            </p:cNvPr>
            <p:cNvCxnSpPr>
              <a:cxnSpLocks/>
              <a:stCxn id="21" idx="7"/>
              <a:endCxn id="28" idx="2"/>
            </p:cNvCxnSpPr>
            <p:nvPr/>
          </p:nvCxnSpPr>
          <p:spPr>
            <a:xfrm flipV="1">
              <a:off x="4592454" y="4039589"/>
              <a:ext cx="163613" cy="14382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>
              <a:extLst>
                <a:ext uri="{FF2B5EF4-FFF2-40B4-BE49-F238E27FC236}">
                  <a16:creationId xmlns:a16="http://schemas.microsoft.com/office/drawing/2014/main" id="{E6121569-74E2-4736-BDC1-06505117A75A}"/>
                </a:ext>
              </a:extLst>
            </p:cNvPr>
            <p:cNvCxnSpPr>
              <a:cxnSpLocks/>
              <a:stCxn id="26" idx="0"/>
              <a:endCxn id="28" idx="4"/>
            </p:cNvCxnSpPr>
            <p:nvPr/>
          </p:nvCxnSpPr>
          <p:spPr>
            <a:xfrm flipV="1">
              <a:off x="4763984" y="4104903"/>
              <a:ext cx="57396" cy="2612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cteur droit 180">
              <a:extLst>
                <a:ext uri="{FF2B5EF4-FFF2-40B4-BE49-F238E27FC236}">
                  <a16:creationId xmlns:a16="http://schemas.microsoft.com/office/drawing/2014/main" id="{7849DA23-26A8-4EEB-9CE8-E95E85F59768}"/>
                </a:ext>
              </a:extLst>
            </p:cNvPr>
            <p:cNvCxnSpPr>
              <a:cxnSpLocks/>
              <a:stCxn id="27" idx="2"/>
              <a:endCxn id="28" idx="6"/>
            </p:cNvCxnSpPr>
            <p:nvPr/>
          </p:nvCxnSpPr>
          <p:spPr>
            <a:xfrm flipH="1" flipV="1">
              <a:off x="4886694" y="4039589"/>
              <a:ext cx="220301" cy="413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>
              <a:extLst>
                <a:ext uri="{FF2B5EF4-FFF2-40B4-BE49-F238E27FC236}">
                  <a16:creationId xmlns:a16="http://schemas.microsoft.com/office/drawing/2014/main" id="{444B6C01-42DD-4215-9CE3-712FBDE18B73}"/>
                </a:ext>
              </a:extLst>
            </p:cNvPr>
            <p:cNvCxnSpPr>
              <a:cxnSpLocks/>
              <a:stCxn id="25" idx="0"/>
              <a:endCxn id="27" idx="5"/>
            </p:cNvCxnSpPr>
            <p:nvPr/>
          </p:nvCxnSpPr>
          <p:spPr>
            <a:xfrm flipH="1" flipV="1">
              <a:off x="5193744" y="4164820"/>
              <a:ext cx="79274" cy="2519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cteur droit 190">
              <a:extLst>
                <a:ext uri="{FF2B5EF4-FFF2-40B4-BE49-F238E27FC236}">
                  <a16:creationId xmlns:a16="http://schemas.microsoft.com/office/drawing/2014/main" id="{2EDE2045-02B1-43D1-8CB6-8ABBD9785EB4}"/>
                </a:ext>
              </a:extLst>
            </p:cNvPr>
            <p:cNvCxnSpPr>
              <a:cxnSpLocks/>
              <a:stCxn id="22" idx="0"/>
              <a:endCxn id="27" idx="4"/>
            </p:cNvCxnSpPr>
            <p:nvPr/>
          </p:nvCxnSpPr>
          <p:spPr>
            <a:xfrm flipV="1">
              <a:off x="5059457" y="4165654"/>
              <a:ext cx="84304" cy="2466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>
              <a:extLst>
                <a:ext uri="{FF2B5EF4-FFF2-40B4-BE49-F238E27FC236}">
                  <a16:creationId xmlns:a16="http://schemas.microsoft.com/office/drawing/2014/main" id="{3F7EA4A7-F476-496F-8DC2-BFF14DA55DE5}"/>
                </a:ext>
              </a:extLst>
            </p:cNvPr>
            <p:cNvCxnSpPr>
              <a:cxnSpLocks/>
              <a:stCxn id="26" idx="6"/>
              <a:endCxn id="22" idx="2"/>
            </p:cNvCxnSpPr>
            <p:nvPr/>
          </p:nvCxnSpPr>
          <p:spPr>
            <a:xfrm>
              <a:off x="4829298" y="4431475"/>
              <a:ext cx="149104" cy="251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>
              <a:extLst>
                <a:ext uri="{FF2B5EF4-FFF2-40B4-BE49-F238E27FC236}">
                  <a16:creationId xmlns:a16="http://schemas.microsoft.com/office/drawing/2014/main" id="{9E7756E8-DEB8-438A-BAB1-16ED5FC3A2A1}"/>
                </a:ext>
              </a:extLst>
            </p:cNvPr>
            <p:cNvCxnSpPr>
              <a:cxnSpLocks/>
              <a:stCxn id="22" idx="4"/>
              <a:endCxn id="24" idx="5"/>
            </p:cNvCxnSpPr>
            <p:nvPr/>
          </p:nvCxnSpPr>
          <p:spPr>
            <a:xfrm flipH="1">
              <a:off x="4983227" y="4537691"/>
              <a:ext cx="39468" cy="1044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cteur droit 202">
              <a:extLst>
                <a:ext uri="{FF2B5EF4-FFF2-40B4-BE49-F238E27FC236}">
                  <a16:creationId xmlns:a16="http://schemas.microsoft.com/office/drawing/2014/main" id="{66C4C7AC-DB62-438F-ACF6-F56668900D7C}"/>
                </a:ext>
              </a:extLst>
            </p:cNvPr>
            <p:cNvCxnSpPr>
              <a:cxnSpLocks/>
              <a:stCxn id="25" idx="2"/>
              <a:endCxn id="24" idx="4"/>
            </p:cNvCxnSpPr>
            <p:nvPr/>
          </p:nvCxnSpPr>
          <p:spPr>
            <a:xfrm flipH="1">
              <a:off x="5017212" y="4502353"/>
              <a:ext cx="220971" cy="1764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>
              <a:extLst>
                <a:ext uri="{FF2B5EF4-FFF2-40B4-BE49-F238E27FC236}">
                  <a16:creationId xmlns:a16="http://schemas.microsoft.com/office/drawing/2014/main" id="{6DAAC4F5-E6B9-4B6C-9CD4-F834B0C8392D}"/>
                </a:ext>
              </a:extLst>
            </p:cNvPr>
            <p:cNvCxnSpPr>
              <a:cxnSpLocks/>
              <a:stCxn id="24" idx="7"/>
              <a:endCxn id="23" idx="6"/>
            </p:cNvCxnSpPr>
            <p:nvPr/>
          </p:nvCxnSpPr>
          <p:spPr>
            <a:xfrm flipH="1" flipV="1">
              <a:off x="4611584" y="4639293"/>
              <a:ext cx="285030" cy="349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>
              <a:extLst>
                <a:ext uri="{FF2B5EF4-FFF2-40B4-BE49-F238E27FC236}">
                  <a16:creationId xmlns:a16="http://schemas.microsoft.com/office/drawing/2014/main" id="{B07B7B22-A1C0-49D3-A649-ED36C723DA9B}"/>
                </a:ext>
              </a:extLst>
            </p:cNvPr>
            <p:cNvCxnSpPr>
              <a:cxnSpLocks/>
              <a:stCxn id="21" idx="4"/>
              <a:endCxn id="23" idx="0"/>
            </p:cNvCxnSpPr>
            <p:nvPr/>
          </p:nvCxnSpPr>
          <p:spPr>
            <a:xfrm>
              <a:off x="4546270" y="4294907"/>
              <a:ext cx="0" cy="2790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e 250">
            <a:extLst>
              <a:ext uri="{FF2B5EF4-FFF2-40B4-BE49-F238E27FC236}">
                <a16:creationId xmlns:a16="http://schemas.microsoft.com/office/drawing/2014/main" id="{47CE729A-F7A0-48F7-80B0-7F75278FCECA}"/>
              </a:ext>
            </a:extLst>
          </p:cNvPr>
          <p:cNvGrpSpPr/>
          <p:nvPr/>
        </p:nvGrpSpPr>
        <p:grpSpPr>
          <a:xfrm>
            <a:off x="7968522" y="3251060"/>
            <a:ext cx="2087445" cy="2087445"/>
            <a:chOff x="6303086" y="2604391"/>
            <a:chExt cx="1100970" cy="110097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A8D4BA3A-B195-4C45-AD48-DD7196C48122}"/>
                </a:ext>
              </a:extLst>
            </p:cNvPr>
            <p:cNvSpPr/>
            <p:nvPr/>
          </p:nvSpPr>
          <p:spPr>
            <a:xfrm>
              <a:off x="6440385" y="29094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904B389-EDC3-4FF0-AF35-7E11E9AE389C}"/>
                </a:ext>
              </a:extLst>
            </p:cNvPr>
            <p:cNvSpPr/>
            <p:nvPr/>
          </p:nvSpPr>
          <p:spPr>
            <a:xfrm rot="20603464">
              <a:off x="6935191" y="315487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67A7C1B-C36F-4979-8D72-D03E6D2B72AA}"/>
                </a:ext>
              </a:extLst>
            </p:cNvPr>
            <p:cNvSpPr/>
            <p:nvPr/>
          </p:nvSpPr>
          <p:spPr>
            <a:xfrm rot="794135">
              <a:off x="6440385" y="331915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483B5C3-DAD1-4ED7-BF21-AEF09B3B3DCD}"/>
                </a:ext>
              </a:extLst>
            </p:cNvPr>
            <p:cNvSpPr/>
            <p:nvPr/>
          </p:nvSpPr>
          <p:spPr>
            <a:xfrm rot="9286316">
              <a:off x="6788727" y="3429987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F3D2DF6-6188-48FD-BD6C-2D62C41ACE53}"/>
                </a:ext>
              </a:extLst>
            </p:cNvPr>
            <p:cNvSpPr/>
            <p:nvPr/>
          </p:nvSpPr>
          <p:spPr>
            <a:xfrm>
              <a:off x="7192489" y="3156856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32E77E7-161C-482A-B076-A930490D3867}"/>
                </a:ext>
              </a:extLst>
            </p:cNvPr>
            <p:cNvSpPr/>
            <p:nvPr/>
          </p:nvSpPr>
          <p:spPr>
            <a:xfrm>
              <a:off x="6658099" y="3111334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1DEDB84-89DF-4582-A74B-519E95763A00}"/>
                </a:ext>
              </a:extLst>
            </p:cNvPr>
            <p:cNvSpPr/>
            <p:nvPr/>
          </p:nvSpPr>
          <p:spPr>
            <a:xfrm rot="20389773">
              <a:off x="7061861" y="2784762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FB1EE71-57B1-4BE7-9993-EC9157A858FB}"/>
                </a:ext>
              </a:extLst>
            </p:cNvPr>
            <p:cNvSpPr/>
            <p:nvPr/>
          </p:nvSpPr>
          <p:spPr>
            <a:xfrm rot="418518">
              <a:off x="6715495" y="2719448"/>
              <a:ext cx="130628" cy="1306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81387BB-A00A-407D-BCB2-2C2AD9F1276C}"/>
                </a:ext>
              </a:extLst>
            </p:cNvPr>
            <p:cNvSpPr/>
            <p:nvPr/>
          </p:nvSpPr>
          <p:spPr>
            <a:xfrm>
              <a:off x="6303086" y="2604391"/>
              <a:ext cx="1100970" cy="110097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2" name="Connecteur droit 211">
              <a:extLst>
                <a:ext uri="{FF2B5EF4-FFF2-40B4-BE49-F238E27FC236}">
                  <a16:creationId xmlns:a16="http://schemas.microsoft.com/office/drawing/2014/main" id="{D1A7382A-B99A-44E5-9144-72A32D005457}"/>
                </a:ext>
              </a:extLst>
            </p:cNvPr>
            <p:cNvCxnSpPr>
              <a:cxnSpLocks/>
              <a:stCxn id="15" idx="6"/>
              <a:endCxn id="16" idx="5"/>
            </p:cNvCxnSpPr>
            <p:nvPr/>
          </p:nvCxnSpPr>
          <p:spPr>
            <a:xfrm>
              <a:off x="6569278" y="3399420"/>
              <a:ext cx="223300" cy="737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eur droit 216">
              <a:extLst>
                <a:ext uri="{FF2B5EF4-FFF2-40B4-BE49-F238E27FC236}">
                  <a16:creationId xmlns:a16="http://schemas.microsoft.com/office/drawing/2014/main" id="{22E56BB5-C55B-4B61-9996-AE907DC47265}"/>
                </a:ext>
              </a:extLst>
            </p:cNvPr>
            <p:cNvCxnSpPr>
              <a:cxnSpLocks/>
              <a:stCxn id="15" idx="0"/>
              <a:endCxn id="13" idx="4"/>
            </p:cNvCxnSpPr>
            <p:nvPr/>
          </p:nvCxnSpPr>
          <p:spPr>
            <a:xfrm flipH="1" flipV="1">
              <a:off x="6505699" y="3040080"/>
              <a:ext cx="14954" cy="2808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>
              <a:extLst>
                <a:ext uri="{FF2B5EF4-FFF2-40B4-BE49-F238E27FC236}">
                  <a16:creationId xmlns:a16="http://schemas.microsoft.com/office/drawing/2014/main" id="{CB4EF1DF-0426-4C9E-9D76-7247A8D066A6}"/>
                </a:ext>
              </a:extLst>
            </p:cNvPr>
            <p:cNvCxnSpPr>
              <a:cxnSpLocks/>
              <a:stCxn id="18" idx="1"/>
              <a:endCxn id="13" idx="5"/>
            </p:cNvCxnSpPr>
            <p:nvPr/>
          </p:nvCxnSpPr>
          <p:spPr>
            <a:xfrm flipH="1" flipV="1">
              <a:off x="6551883" y="3020950"/>
              <a:ext cx="125346" cy="1095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>
              <a:extLst>
                <a:ext uri="{FF2B5EF4-FFF2-40B4-BE49-F238E27FC236}">
                  <a16:creationId xmlns:a16="http://schemas.microsoft.com/office/drawing/2014/main" id="{0D5EB05F-037A-4ADB-B768-DB4C67E7C4BD}"/>
                </a:ext>
              </a:extLst>
            </p:cNvPr>
            <p:cNvCxnSpPr>
              <a:cxnSpLocks/>
              <a:stCxn id="17" idx="3"/>
              <a:endCxn id="16" idx="2"/>
            </p:cNvCxnSpPr>
            <p:nvPr/>
          </p:nvCxnSpPr>
          <p:spPr>
            <a:xfrm flipH="1">
              <a:off x="6913125" y="3268354"/>
              <a:ext cx="298494" cy="1991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>
              <a:extLst>
                <a:ext uri="{FF2B5EF4-FFF2-40B4-BE49-F238E27FC236}">
                  <a16:creationId xmlns:a16="http://schemas.microsoft.com/office/drawing/2014/main" id="{D5BB700E-1204-4334-A303-BED33ED38AD9}"/>
                </a:ext>
              </a:extLst>
            </p:cNvPr>
            <p:cNvCxnSpPr>
              <a:cxnSpLocks/>
              <a:stCxn id="14" idx="3"/>
              <a:endCxn id="16" idx="3"/>
            </p:cNvCxnSpPr>
            <p:nvPr/>
          </p:nvCxnSpPr>
          <p:spPr>
            <a:xfrm flipH="1">
              <a:off x="6876135" y="3277648"/>
              <a:ext cx="93314" cy="1561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cteur droit 228">
              <a:extLst>
                <a:ext uri="{FF2B5EF4-FFF2-40B4-BE49-F238E27FC236}">
                  <a16:creationId xmlns:a16="http://schemas.microsoft.com/office/drawing/2014/main" id="{26E2FDF7-AA0E-4766-8508-5E79AAE6168C}"/>
                </a:ext>
              </a:extLst>
            </p:cNvPr>
            <p:cNvCxnSpPr>
              <a:cxnSpLocks/>
              <a:stCxn id="19" idx="3"/>
              <a:endCxn id="14" idx="7"/>
            </p:cNvCxnSpPr>
            <p:nvPr/>
          </p:nvCxnSpPr>
          <p:spPr>
            <a:xfrm flipH="1">
              <a:off x="7031560" y="2909352"/>
              <a:ext cx="68188" cy="2533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>
              <a:extLst>
                <a:ext uri="{FF2B5EF4-FFF2-40B4-BE49-F238E27FC236}">
                  <a16:creationId xmlns:a16="http://schemas.microsoft.com/office/drawing/2014/main" id="{A0F95B37-93F7-486C-898A-90BC535D85C9}"/>
                </a:ext>
              </a:extLst>
            </p:cNvPr>
            <p:cNvCxnSpPr>
              <a:cxnSpLocks/>
              <a:stCxn id="20" idx="6"/>
              <a:endCxn id="19" idx="1"/>
            </p:cNvCxnSpPr>
            <p:nvPr/>
          </p:nvCxnSpPr>
          <p:spPr>
            <a:xfrm>
              <a:off x="6845640" y="2792694"/>
              <a:ext cx="222259" cy="29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>
              <a:extLst>
                <a:ext uri="{FF2B5EF4-FFF2-40B4-BE49-F238E27FC236}">
                  <a16:creationId xmlns:a16="http://schemas.microsoft.com/office/drawing/2014/main" id="{E3CCDFDF-84C9-4269-95F0-3B021C2CBFBD}"/>
                </a:ext>
              </a:extLst>
            </p:cNvPr>
            <p:cNvCxnSpPr>
              <a:cxnSpLocks/>
              <a:stCxn id="18" idx="0"/>
              <a:endCxn id="20" idx="4"/>
            </p:cNvCxnSpPr>
            <p:nvPr/>
          </p:nvCxnSpPr>
          <p:spPr>
            <a:xfrm flipV="1">
              <a:off x="6723413" y="2849593"/>
              <a:ext cx="49464" cy="2617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1" name="Connecteur droit 390">
            <a:extLst>
              <a:ext uri="{FF2B5EF4-FFF2-40B4-BE49-F238E27FC236}">
                <a16:creationId xmlns:a16="http://schemas.microsoft.com/office/drawing/2014/main" id="{F4DA39EA-14AC-4100-91EC-16E9E73415D2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4915507" y="3205778"/>
            <a:ext cx="3316624" cy="149595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79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6E5D781B-2D63-4F9B-B112-187D39744D0E}"/>
              </a:ext>
            </a:extLst>
          </p:cNvPr>
          <p:cNvGrpSpPr/>
          <p:nvPr/>
        </p:nvGrpSpPr>
        <p:grpSpPr>
          <a:xfrm>
            <a:off x="0" y="0"/>
            <a:ext cx="11423649" cy="4756150"/>
            <a:chOff x="3069575" y="2059544"/>
            <a:chExt cx="5176914" cy="215536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AFDC3F6D-8F75-416A-9E67-10F8EB6B9053}"/>
                </a:ext>
              </a:extLst>
            </p:cNvPr>
            <p:cNvSpPr/>
            <p:nvPr/>
          </p:nvSpPr>
          <p:spPr>
            <a:xfrm>
              <a:off x="3069575" y="2059544"/>
              <a:ext cx="1027215" cy="433449"/>
            </a:xfrm>
            <a:prstGeom prst="round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Danger</a:t>
              </a:r>
            </a:p>
          </p:txBody>
        </p:sp>
        <p:sp>
          <p:nvSpPr>
            <p:cNvPr id="6" name="Signe Plus 5">
              <a:extLst>
                <a:ext uri="{FF2B5EF4-FFF2-40B4-BE49-F238E27FC236}">
                  <a16:creationId xmlns:a16="http://schemas.microsoft.com/office/drawing/2014/main" id="{74DF169C-0A7D-4A16-8845-265BA15FB5FF}"/>
                </a:ext>
              </a:extLst>
            </p:cNvPr>
            <p:cNvSpPr/>
            <p:nvPr/>
          </p:nvSpPr>
          <p:spPr>
            <a:xfrm>
              <a:off x="3429078" y="2695872"/>
              <a:ext cx="303781" cy="300822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4DE2B91-878E-4EED-A024-D01B3756654B}"/>
                </a:ext>
              </a:extLst>
            </p:cNvPr>
            <p:cNvSpPr/>
            <p:nvPr/>
          </p:nvSpPr>
          <p:spPr>
            <a:xfrm>
              <a:off x="3069575" y="3199575"/>
              <a:ext cx="1027215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Stakes</a:t>
              </a:r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302A11AD-5CF7-45EC-994D-900EA8DF071D}"/>
                </a:ext>
              </a:extLst>
            </p:cNvPr>
            <p:cNvCxnSpPr>
              <a:cxnSpLocks/>
            </p:cNvCxnSpPr>
            <p:nvPr/>
          </p:nvCxnSpPr>
          <p:spPr>
            <a:xfrm>
              <a:off x="4220640" y="2846283"/>
              <a:ext cx="719298" cy="1"/>
            </a:xfrm>
            <a:prstGeom prst="straightConnector1">
              <a:avLst/>
            </a:prstGeom>
            <a:ln w="1174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2D009F3-C46A-4D57-B5BB-0D6C71238DE8}"/>
                </a:ext>
              </a:extLst>
            </p:cNvPr>
            <p:cNvSpPr/>
            <p:nvPr/>
          </p:nvSpPr>
          <p:spPr>
            <a:xfrm>
              <a:off x="5068785" y="2629559"/>
              <a:ext cx="1027215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Risks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8273017-5377-467B-B154-055425F2462E}"/>
                </a:ext>
              </a:extLst>
            </p:cNvPr>
            <p:cNvSpPr/>
            <p:nvPr/>
          </p:nvSpPr>
          <p:spPr>
            <a:xfrm>
              <a:off x="5068785" y="3781464"/>
              <a:ext cx="1027215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Event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8EEF0F5-3A66-4CB4-9833-50342A3C1DB3}"/>
                </a:ext>
              </a:extLst>
            </p:cNvPr>
            <p:cNvSpPr/>
            <p:nvPr/>
          </p:nvSpPr>
          <p:spPr>
            <a:xfrm>
              <a:off x="7028698" y="3199575"/>
              <a:ext cx="1217791" cy="4334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Consequence</a:t>
              </a:r>
            </a:p>
          </p:txBody>
        </p:sp>
      </p:grpSp>
      <p:sp>
        <p:nvSpPr>
          <p:cNvPr id="20" name="Signe Plus 19">
            <a:extLst>
              <a:ext uri="{FF2B5EF4-FFF2-40B4-BE49-F238E27FC236}">
                <a16:creationId xmlns:a16="http://schemas.microsoft.com/office/drawing/2014/main" id="{71D90D5B-62F3-48C3-A335-2B0654325877}"/>
              </a:ext>
            </a:extLst>
          </p:cNvPr>
          <p:cNvSpPr/>
          <p:nvPr/>
        </p:nvSpPr>
        <p:spPr>
          <a:xfrm>
            <a:off x="5209744" y="2661982"/>
            <a:ext cx="670339" cy="6638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2734214-0022-49F6-8A9D-36EAB271B39D}"/>
              </a:ext>
            </a:extLst>
          </p:cNvPr>
          <p:cNvCxnSpPr>
            <a:cxnSpLocks/>
          </p:cNvCxnSpPr>
          <p:nvPr/>
        </p:nvCxnSpPr>
        <p:spPr>
          <a:xfrm>
            <a:off x="6908800" y="2993885"/>
            <a:ext cx="1587241" cy="2"/>
          </a:xfrm>
          <a:prstGeom prst="straightConnector1">
            <a:avLst/>
          </a:prstGeom>
          <a:ln w="1174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1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CC8F4056-4F6B-4E26-8F47-7249B58F2BC5}"/>
              </a:ext>
            </a:extLst>
          </p:cNvPr>
          <p:cNvGrpSpPr/>
          <p:nvPr/>
        </p:nvGrpSpPr>
        <p:grpSpPr>
          <a:xfrm>
            <a:off x="5798053" y="4734180"/>
            <a:ext cx="6393947" cy="2123821"/>
            <a:chOff x="5827363" y="5156303"/>
            <a:chExt cx="4588979" cy="1527328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A282A131-6EE6-4915-9A78-594767FE1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226" b="89796" l="10000" r="97852">
                          <a14:foregroundMark x1="14296" y1="7050" x2="14593" y2="8163"/>
                          <a14:foregroundMark x1="90494" y1="35458" x2="82222" y2="36920"/>
                          <a14:foregroundMark x1="94815" y1="34694" x2="90672" y2="35426"/>
                          <a14:foregroundMark x1="76772" y1="59369" x2="75556" y2="64378"/>
                          <a14:foregroundMark x1="82222" y1="36920" x2="76772" y2="59369"/>
                          <a14:foregroundMark x1="75556" y1="64378" x2="72444" y2="96104"/>
                          <a14:foregroundMark x1="62207" y1="93135" x2="58370" y2="92022"/>
                          <a14:foregroundMark x1="72444" y1="96104" x2="62207" y2="93135"/>
                          <a14:foregroundMark x1="38313" y1="75622" x2="33185" y2="71429"/>
                          <a14:foregroundMark x1="47026" y1="82746" x2="44202" y2="80437"/>
                          <a14:foregroundMark x1="47334" y1="82998" x2="47026" y2="82746"/>
                          <a14:foregroundMark x1="50430" y1="85529" x2="49555" y2="84813"/>
                          <a14:foregroundMark x1="58370" y1="92022" x2="50430" y2="85529"/>
                          <a14:foregroundMark x1="23197" y1="46568" x2="21333" y2="41929"/>
                          <a14:foregroundMark x1="23495" y1="47310" x2="23197" y2="46568"/>
                          <a14:foregroundMark x1="23671" y1="47748" x2="23495" y2="47310"/>
                          <a14:foregroundMark x1="33185" y1="71429" x2="25902" y2="53302"/>
                          <a14:foregroundMark x1="19565" y1="41849" x2="19109" y2="41828"/>
                          <a14:foregroundMark x1="21333" y1="41929" x2="19717" y2="41856"/>
                          <a14:foregroundMark x1="9111" y1="41373" x2="42148" y2="19295"/>
                          <a14:foregroundMark x1="42148" y1="19295" x2="52741" y2="27458"/>
                          <a14:foregroundMark x1="52741" y1="27458" x2="80889" y2="20594"/>
                          <a14:foregroundMark x1="80889" y1="20594" x2="97556" y2="26716"/>
                          <a14:foregroundMark x1="97556" y1="26716" x2="94667" y2="35065"/>
                          <a14:foregroundMark x1="76889" y1="69944" x2="76889" y2="69944"/>
                          <a14:foregroundMark x1="95333" y1="23377" x2="95333" y2="23377"/>
                          <a14:foregroundMark x1="95333" y1="17625" x2="95333" y2="17625"/>
                          <a14:foregroundMark x1="91556" y1="19109" x2="91556" y2="19109"/>
                          <a14:foregroundMark x1="89259" y1="20594" x2="89259" y2="20594"/>
                          <a14:foregroundMark x1="97852" y1="13358" x2="97407" y2="13915"/>
                          <a14:foregroundMark x1="95111" y1="15584" x2="95111" y2="15584"/>
                          <a14:foregroundMark x1="93481" y1="17254" x2="93481" y2="17254"/>
                          <a14:foregroundMark x1="91704" y1="16512" x2="91704" y2="16512"/>
                          <a14:foregroundMark x1="95704" y1="13915" x2="95704" y2="13915"/>
                          <a14:foregroundMark x1="14519" y1="13729" x2="14519" y2="13729"/>
                          <a14:foregroundMark x1="17333" y1="13173" x2="17333" y2="13173"/>
                          <a14:foregroundMark x1="18889" y1="11503" x2="18889" y2="11503"/>
                          <a14:foregroundMark x1="16000" y1="2226" x2="16000" y2="2226"/>
                          <a14:foregroundMark x1="16000" y1="2226" x2="15630" y2="3154"/>
                          <a14:foregroundMark x1="13630" y1="13173" x2="14222" y2="11132"/>
                          <a14:foregroundMark x1="14370" y1="10390" x2="13185" y2="17254"/>
                          <a14:foregroundMark x1="25481" y1="27087" x2="23407" y2="25974"/>
                          <a14:foregroundMark x1="16741" y1="2412" x2="16741" y2="2412"/>
                          <a14:foregroundMark x1="15926" y1="2226" x2="15926" y2="2226"/>
                          <a14:backgroundMark x1="44000" y1="79592" x2="32889" y2="76809"/>
                          <a14:backgroundMark x1="79185" y1="93692" x2="82815" y2="60853"/>
                          <a14:backgroundMark x1="82815" y1="60853" x2="90370" y2="37291"/>
                          <a14:backgroundMark x1="90370" y1="37291" x2="88148" y2="72356"/>
                          <a14:backgroundMark x1="88148" y1="72356" x2="79111" y2="94434"/>
                          <a14:backgroundMark x1="78444" y1="61224" x2="78444" y2="61224"/>
                          <a14:backgroundMark x1="77111" y1="59369" x2="77111" y2="59369"/>
                          <a14:backgroundMark x1="76815" y1="59555" x2="76815" y2="59555"/>
                          <a14:backgroundMark x1="96815" y1="3711" x2="72815" y2="16698"/>
                          <a14:backgroundMark x1="72815" y1="16698" x2="84148" y2="186"/>
                          <a14:backgroundMark x1="84148" y1="186" x2="97852" y2="2783"/>
                          <a14:backgroundMark x1="97852" y1="2783" x2="98667" y2="4638"/>
                          <a14:backgroundMark x1="56963" y1="93321" x2="56963" y2="93321"/>
                          <a14:backgroundMark x1="62519" y1="94620" x2="62519" y2="94620"/>
                          <a14:backgroundMark x1="64000" y1="95362" x2="64000" y2="95362"/>
                          <a14:backgroundMark x1="61556" y1="93878" x2="61556" y2="93878"/>
                          <a14:backgroundMark x1="60593" y1="93878" x2="60593" y2="93878"/>
                          <a14:backgroundMark x1="62074" y1="93135" x2="62074" y2="93135"/>
                          <a14:backgroundMark x1="26222" y1="6308" x2="26222" y2="6308"/>
                          <a14:backgroundMark x1="22074" y1="8720" x2="22074" y2="8720"/>
                          <a14:backgroundMark x1="21481" y1="6308" x2="21481" y2="6308"/>
                          <a14:backgroundMark x1="41630" y1="84601" x2="41630" y2="84601"/>
                          <a14:backgroundMark x1="51259" y1="89796" x2="51259" y2="89796"/>
                          <a14:backgroundMark x1="47407" y1="81633" x2="47407" y2="81633"/>
                          <a14:backgroundMark x1="47556" y1="81262" x2="47556" y2="81262"/>
                          <a14:backgroundMark x1="48296" y1="80148" x2="47704" y2="81262"/>
                          <a14:backgroundMark x1="46815" y1="82746" x2="46815" y2="82746"/>
                          <a14:backgroundMark x1="48593" y1="82931" x2="48815" y2="83117"/>
                          <a14:backgroundMark x1="49481" y1="85529" x2="49481" y2="85529"/>
                          <a14:backgroundMark x1="49926" y1="86827" x2="47185" y2="82189"/>
                          <a14:backgroundMark x1="14296" y1="31169" x2="20000" y2="28386"/>
                          <a14:backgroundMark x1="18963" y1="29870" x2="20889" y2="29314"/>
                          <a14:backgroundMark x1="20222" y1="20965" x2="20222" y2="20965"/>
                          <a14:backgroundMark x1="22296" y1="20223" x2="18148" y2="25232"/>
                          <a14:backgroundMark x1="20222" y1="24304" x2="28370" y2="15584"/>
                          <a14:backgroundMark x1="22296" y1="29128" x2="21259" y2="28571"/>
                          <a14:backgroundMark x1="22222" y1="30241" x2="22222" y2="30241"/>
                          <a14:backgroundMark x1="22222" y1="31169" x2="22222" y2="31169"/>
                          <a14:backgroundMark x1="19556" y1="42301" x2="19556" y2="42301"/>
                          <a14:backgroundMark x1="19185" y1="42115" x2="18148" y2="42301"/>
                          <a14:backgroundMark x1="19481" y1="42301" x2="19704" y2="41929"/>
                          <a14:backgroundMark x1="19704" y1="41929" x2="19704" y2="41929"/>
                          <a14:backgroundMark x1="19556" y1="41929" x2="19556" y2="41929"/>
                          <a14:backgroundMark x1="18963" y1="41744" x2="18963" y2="41744"/>
                          <a14:backgroundMark x1="18148" y1="41744" x2="18148" y2="41744"/>
                          <a14:backgroundMark x1="19778" y1="42115" x2="19778" y2="42115"/>
                          <a14:backgroundMark x1="27333" y1="47495" x2="27333" y2="47495"/>
                          <a14:backgroundMark x1="27852" y1="46011" x2="27778" y2="46011"/>
                          <a14:backgroundMark x1="27185" y1="46568" x2="27185" y2="46568"/>
                          <a14:backgroundMark x1="26963" y1="46939" x2="26963" y2="46939"/>
                          <a14:backgroundMark x1="24889" y1="48237" x2="24889" y2="48237"/>
                          <a14:backgroundMark x1="24889" y1="49722" x2="24889" y2="49722"/>
                          <a14:backgroundMark x1="24444" y1="49165" x2="24444" y2="49165"/>
                          <a14:backgroundMark x1="24000" y1="48609" x2="24000" y2="48609"/>
                          <a14:backgroundMark x1="23259" y1="48609" x2="23259" y2="48609"/>
                          <a14:backgroundMark x1="22593" y1="48794" x2="22593" y2="48794"/>
                          <a14:backgroundMark x1="24074" y1="49351" x2="24074" y2="49351"/>
                          <a14:backgroundMark x1="24741" y1="50464" x2="24741" y2="50464"/>
                          <a14:backgroundMark x1="24889" y1="50835" x2="24889" y2="50835"/>
                          <a14:backgroundMark x1="24963" y1="49907" x2="24963" y2="49907"/>
                          <a14:backgroundMark x1="24444" y1="49351" x2="24444" y2="49351"/>
                          <a14:backgroundMark x1="24222" y1="47495" x2="23333" y2="47866"/>
                          <a14:backgroundMark x1="25481" y1="50649" x2="24444" y2="50464"/>
                          <a14:backgroundMark x1="24444" y1="45826" x2="23185" y2="46939"/>
                          <a14:backgroundMark x1="23037" y1="47310" x2="23037" y2="47310"/>
                          <a14:backgroundMark x1="22889" y1="47124" x2="22889" y2="47124"/>
                          <a14:backgroundMark x1="22815" y1="46939" x2="22815" y2="46939"/>
                          <a14:backgroundMark x1="23259" y1="46568" x2="23259" y2="465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363" y="5159350"/>
              <a:ext cx="4588979" cy="1524281"/>
            </a:xfrm>
            <a:prstGeom prst="parallelogram">
              <a:avLst>
                <a:gd name="adj" fmla="val 43643"/>
              </a:avLst>
            </a:prstGeom>
          </p:spPr>
        </p:pic>
        <p:sp>
          <p:nvSpPr>
            <p:cNvPr id="42" name="Parallélogramme 41">
              <a:extLst>
                <a:ext uri="{FF2B5EF4-FFF2-40B4-BE49-F238E27FC236}">
                  <a16:creationId xmlns:a16="http://schemas.microsoft.com/office/drawing/2014/main" id="{01B31E98-16C3-4FA3-80A6-1B57F6E0A84F}"/>
                </a:ext>
              </a:extLst>
            </p:cNvPr>
            <p:cNvSpPr/>
            <p:nvPr/>
          </p:nvSpPr>
          <p:spPr>
            <a:xfrm>
              <a:off x="5827363" y="5156303"/>
              <a:ext cx="4588979" cy="1524281"/>
            </a:xfrm>
            <a:prstGeom prst="parallelogram">
              <a:avLst>
                <a:gd name="adj" fmla="val 44087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ADA16816-824D-4D1D-BC1D-F3B16FF356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7" t="4167" b="1"/>
          <a:stretch/>
        </p:blipFill>
        <p:spPr>
          <a:xfrm>
            <a:off x="4337601" y="1585110"/>
            <a:ext cx="3211603" cy="1283368"/>
          </a:xfrm>
          <a:prstGeom prst="parallelogram">
            <a:avLst>
              <a:gd name="adj" fmla="val 40542"/>
            </a:avLst>
          </a:prstGeom>
        </p:spPr>
      </p:pic>
      <p:pic>
        <p:nvPicPr>
          <p:cNvPr id="49" name="Graphique 48" descr="Police">
            <a:extLst>
              <a:ext uri="{FF2B5EF4-FFF2-40B4-BE49-F238E27FC236}">
                <a16:creationId xmlns:a16="http://schemas.microsoft.com/office/drawing/2014/main" id="{9FE39A39-183B-4F83-89DB-4AB8044C71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7411" y="567307"/>
            <a:ext cx="914400" cy="914400"/>
          </a:xfrm>
          <a:prstGeom prst="rect">
            <a:avLst/>
          </a:prstGeom>
        </p:spPr>
      </p:pic>
      <p:pic>
        <p:nvPicPr>
          <p:cNvPr id="50" name="Graphique 49" descr="Pompier">
            <a:extLst>
              <a:ext uri="{FF2B5EF4-FFF2-40B4-BE49-F238E27FC236}">
                <a16:creationId xmlns:a16="http://schemas.microsoft.com/office/drawing/2014/main" id="{E3DDC4EA-5D92-4E2B-80D2-F95DA3C47F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9924" y="419265"/>
            <a:ext cx="914400" cy="914400"/>
          </a:xfrm>
          <a:prstGeom prst="rect">
            <a:avLst/>
          </a:prstGeom>
        </p:spPr>
      </p:pic>
      <p:pic>
        <p:nvPicPr>
          <p:cNvPr id="51" name="Graphique 50" descr="Électricien">
            <a:extLst>
              <a:ext uri="{FF2B5EF4-FFF2-40B4-BE49-F238E27FC236}">
                <a16:creationId xmlns:a16="http://schemas.microsoft.com/office/drawing/2014/main" id="{0A5977CE-BA7D-4C44-9CB4-FE00B4923E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70190" y="567307"/>
            <a:ext cx="914400" cy="914400"/>
          </a:xfrm>
          <a:prstGeom prst="rect">
            <a:avLst/>
          </a:prstGeom>
        </p:spPr>
      </p:pic>
      <p:pic>
        <p:nvPicPr>
          <p:cNvPr id="56" name="Image 55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D74F3E7F-F9F8-4B0A-A015-993558848B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78062" y="5260653"/>
            <a:ext cx="357314" cy="304510"/>
          </a:xfrm>
          <a:prstGeom prst="rect">
            <a:avLst/>
          </a:prstGeom>
        </p:spPr>
      </p:pic>
      <p:pic>
        <p:nvPicPr>
          <p:cNvPr id="58" name="Image 57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F5CFB99E-A4E3-4B31-8EA7-A30A7BF0F2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2813" y="5525420"/>
            <a:ext cx="357314" cy="304510"/>
          </a:xfrm>
          <a:prstGeom prst="rect">
            <a:avLst/>
          </a:prstGeom>
        </p:spPr>
      </p:pic>
      <p:pic>
        <p:nvPicPr>
          <p:cNvPr id="60" name="Graphique 59" descr="Pompier">
            <a:extLst>
              <a:ext uri="{FF2B5EF4-FFF2-40B4-BE49-F238E27FC236}">
                <a16:creationId xmlns:a16="http://schemas.microsoft.com/office/drawing/2014/main" id="{11D6B6BC-6B68-4B33-AE54-5FE2E7AF10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29679" y="1705764"/>
            <a:ext cx="227445" cy="227445"/>
          </a:xfrm>
          <a:prstGeom prst="rect">
            <a:avLst/>
          </a:prstGeom>
        </p:spPr>
      </p:pic>
      <p:pic>
        <p:nvPicPr>
          <p:cNvPr id="61" name="Graphique 60" descr="Médical">
            <a:extLst>
              <a:ext uri="{FF2B5EF4-FFF2-40B4-BE49-F238E27FC236}">
                <a16:creationId xmlns:a16="http://schemas.microsoft.com/office/drawing/2014/main" id="{93FCAE9E-A3DA-4E1A-9715-FEEAF295677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69740" y="2300043"/>
            <a:ext cx="246258" cy="246258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BFEB907-1C0F-4FB7-B1D9-A4997E54DA8B}"/>
              </a:ext>
            </a:extLst>
          </p:cNvPr>
          <p:cNvGrpSpPr/>
          <p:nvPr/>
        </p:nvGrpSpPr>
        <p:grpSpPr>
          <a:xfrm>
            <a:off x="26626" y="4734177"/>
            <a:ext cx="6393949" cy="2123823"/>
            <a:chOff x="1003585" y="5159350"/>
            <a:chExt cx="4588980" cy="1524282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5D9FC0FA-39C4-4191-BEB3-BA25588B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41" b="97032" l="4963" r="95259">
                          <a14:foregroundMark x1="11111" y1="30798" x2="24074" y2="11688"/>
                          <a14:foregroundMark x1="24074" y1="11688" x2="11407" y2="24675"/>
                          <a14:foregroundMark x1="11407" y1="24675" x2="10074" y2="30056"/>
                          <a14:foregroundMark x1="6074" y1="70872" x2="5185" y2="75510"/>
                          <a14:foregroundMark x1="87185" y1="77922" x2="85259" y2="74397"/>
                          <a14:foregroundMark x1="92148" y1="2041" x2="89037" y2="2041"/>
                          <a14:foregroundMark x1="62889" y1="3525" x2="19111" y2="5009"/>
                          <a14:foregroundMark x1="19111" y1="5009" x2="30444" y2="13915"/>
                          <a14:foregroundMark x1="30444" y1="13915" x2="95333" y2="8349"/>
                          <a14:foregroundMark x1="95333" y1="8349" x2="54370" y2="4638"/>
                          <a14:foregroundMark x1="7778" y1="52319" x2="2963" y2="88126"/>
                          <a14:foregroundMark x1="2963" y1="88126" x2="13481" y2="99814"/>
                          <a14:foregroundMark x1="13481" y1="99814" x2="63704" y2="97032"/>
                          <a14:foregroundMark x1="63704" y1="97032" x2="15556" y2="64378"/>
                          <a14:foregroundMark x1="15556" y1="64378" x2="7481" y2="49907"/>
                          <a14:foregroundMark x1="93926" y1="37848" x2="82370" y2="80519"/>
                          <a14:foregroundMark x1="82370" y1="80519" x2="91926" y2="62709"/>
                          <a14:foregroundMark x1="91926" y1="62709" x2="93556" y2="41744"/>
                          <a14:foregroundMark x1="84519" y1="73284" x2="74444" y2="96289"/>
                          <a14:foregroundMark x1="74444" y1="96289" x2="86000" y2="81633"/>
                          <a14:foregroundMark x1="86000" y1="81633" x2="81259" y2="74768"/>
                          <a14:foregroundMark x1="84370" y1="82560" x2="81481" y2="78293"/>
                          <a14:foregroundMark x1="83185" y1="94249" x2="83185" y2="94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586" y="5159351"/>
              <a:ext cx="4588979" cy="1524281"/>
            </a:xfrm>
            <a:prstGeom prst="parallelogram">
              <a:avLst>
                <a:gd name="adj" fmla="val 43643"/>
              </a:avLst>
            </a:prstGeom>
          </p:spPr>
        </p:pic>
        <p:sp>
          <p:nvSpPr>
            <p:cNvPr id="2" name="Parallélogramme 1">
              <a:extLst>
                <a:ext uri="{FF2B5EF4-FFF2-40B4-BE49-F238E27FC236}">
                  <a16:creationId xmlns:a16="http://schemas.microsoft.com/office/drawing/2014/main" id="{473F5BD9-ED07-4E13-AE60-87354DA938CA}"/>
                </a:ext>
              </a:extLst>
            </p:cNvPr>
            <p:cNvSpPr/>
            <p:nvPr/>
          </p:nvSpPr>
          <p:spPr>
            <a:xfrm>
              <a:off x="1003585" y="5159350"/>
              <a:ext cx="4588979" cy="1524281"/>
            </a:xfrm>
            <a:prstGeom prst="parallelogram">
              <a:avLst>
                <a:gd name="adj" fmla="val 44087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Image 43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2A2D1C79-3D2D-4855-ADA7-40D4FA812D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9261" y="5368414"/>
            <a:ext cx="357314" cy="304510"/>
          </a:xfrm>
          <a:prstGeom prst="rect">
            <a:avLst/>
          </a:prstGeom>
        </p:spPr>
      </p:pic>
      <p:pic>
        <p:nvPicPr>
          <p:cNvPr id="45" name="Image 44" descr="Une image contenant hache&#10;&#10;Description générée avec un niveau de confiance très élevé">
            <a:extLst>
              <a:ext uri="{FF2B5EF4-FFF2-40B4-BE49-F238E27FC236}">
                <a16:creationId xmlns:a16="http://schemas.microsoft.com/office/drawing/2014/main" id="{E89FDE29-E3E1-424C-BEB4-6FB98347D8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9806" y="6148479"/>
            <a:ext cx="357314" cy="304510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8D59FB6E-E703-4CF9-B537-45BDBCEB9D80}"/>
              </a:ext>
            </a:extLst>
          </p:cNvPr>
          <p:cNvSpPr txBox="1"/>
          <p:nvPr/>
        </p:nvSpPr>
        <p:spPr>
          <a:xfrm>
            <a:off x="415717" y="4507088"/>
            <a:ext cx="307758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Real World — Crisis Event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9DAC703-11E8-49AB-B8BB-E54414E47425}"/>
              </a:ext>
            </a:extLst>
          </p:cNvPr>
          <p:cNvSpPr txBox="1"/>
          <p:nvPr/>
        </p:nvSpPr>
        <p:spPr>
          <a:xfrm>
            <a:off x="6195810" y="4487452"/>
            <a:ext cx="307758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Virtual World   Social Media</a:t>
            </a:r>
          </a:p>
        </p:txBody>
      </p:sp>
      <p:pic>
        <p:nvPicPr>
          <p:cNvPr id="6" name="Graphique 5" descr="Ambulance">
            <a:extLst>
              <a:ext uri="{FF2B5EF4-FFF2-40B4-BE49-F238E27FC236}">
                <a16:creationId xmlns:a16="http://schemas.microsoft.com/office/drawing/2014/main" id="{3A77E821-1DEA-4221-B2B4-F77105D299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65247" y="5852737"/>
            <a:ext cx="320756" cy="323300"/>
          </a:xfrm>
          <a:prstGeom prst="rect">
            <a:avLst/>
          </a:prstGeom>
        </p:spPr>
      </p:pic>
      <p:pic>
        <p:nvPicPr>
          <p:cNvPr id="8" name="Graphique 7" descr="Sirène">
            <a:extLst>
              <a:ext uri="{FF2B5EF4-FFF2-40B4-BE49-F238E27FC236}">
                <a16:creationId xmlns:a16="http://schemas.microsoft.com/office/drawing/2014/main" id="{D422566B-6483-4447-88AE-B14723DDB0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45021" y="6439140"/>
            <a:ext cx="352656" cy="323300"/>
          </a:xfrm>
          <a:prstGeom prst="rect">
            <a:avLst/>
          </a:prstGeom>
        </p:spPr>
      </p:pic>
      <p:pic>
        <p:nvPicPr>
          <p:cNvPr id="10" name="Graphique 9" descr="Pompier">
            <a:extLst>
              <a:ext uri="{FF2B5EF4-FFF2-40B4-BE49-F238E27FC236}">
                <a16:creationId xmlns:a16="http://schemas.microsoft.com/office/drawing/2014/main" id="{79251694-CB76-4D1B-8F46-BC107C16A2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215486" y="5937946"/>
            <a:ext cx="323300" cy="323300"/>
          </a:xfrm>
          <a:prstGeom prst="rect">
            <a:avLst/>
          </a:prstGeom>
        </p:spPr>
      </p:pic>
      <p:pic>
        <p:nvPicPr>
          <p:cNvPr id="52" name="Graphique 51" descr="Pompier">
            <a:extLst>
              <a:ext uri="{FF2B5EF4-FFF2-40B4-BE49-F238E27FC236}">
                <a16:creationId xmlns:a16="http://schemas.microsoft.com/office/drawing/2014/main" id="{6A1E0B97-CA8D-46B1-BFD5-BBCEDD32630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74752" y="5825179"/>
            <a:ext cx="323300" cy="323300"/>
          </a:xfrm>
          <a:prstGeom prst="rect">
            <a:avLst/>
          </a:prstGeom>
        </p:spPr>
      </p:pic>
      <p:pic>
        <p:nvPicPr>
          <p:cNvPr id="62" name="Graphique 61" descr="Ambulance">
            <a:extLst>
              <a:ext uri="{FF2B5EF4-FFF2-40B4-BE49-F238E27FC236}">
                <a16:creationId xmlns:a16="http://schemas.microsoft.com/office/drawing/2014/main" id="{12ED0878-3365-491F-97F9-C7C2ABA7E0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5510" y="6216751"/>
            <a:ext cx="320756" cy="323300"/>
          </a:xfrm>
          <a:prstGeom prst="rect">
            <a:avLst/>
          </a:prstGeom>
        </p:spPr>
      </p:pic>
      <p:pic>
        <p:nvPicPr>
          <p:cNvPr id="70" name="Graphique 69" descr="Sirène">
            <a:extLst>
              <a:ext uri="{FF2B5EF4-FFF2-40B4-BE49-F238E27FC236}">
                <a16:creationId xmlns:a16="http://schemas.microsoft.com/office/drawing/2014/main" id="{9E8030CE-BAE6-4995-803D-4EA063786D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11810" y="5906323"/>
            <a:ext cx="352656" cy="323300"/>
          </a:xfrm>
          <a:prstGeom prst="rect">
            <a:avLst/>
          </a:prstGeom>
        </p:spPr>
      </p:pic>
      <p:pic>
        <p:nvPicPr>
          <p:cNvPr id="71" name="Graphique 70" descr="Pompier">
            <a:extLst>
              <a:ext uri="{FF2B5EF4-FFF2-40B4-BE49-F238E27FC236}">
                <a16:creationId xmlns:a16="http://schemas.microsoft.com/office/drawing/2014/main" id="{0DA356D7-13EB-4FC5-A535-E67968872A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40478" y="4878575"/>
            <a:ext cx="323300" cy="323300"/>
          </a:xfrm>
          <a:prstGeom prst="rect">
            <a:avLst/>
          </a:prstGeom>
        </p:spPr>
      </p:pic>
      <p:pic>
        <p:nvPicPr>
          <p:cNvPr id="72" name="Graphique 71" descr="Sirène">
            <a:extLst>
              <a:ext uri="{FF2B5EF4-FFF2-40B4-BE49-F238E27FC236}">
                <a16:creationId xmlns:a16="http://schemas.microsoft.com/office/drawing/2014/main" id="{3551F70E-CF33-47F1-B11B-7E02AB740B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69331" y="4777823"/>
            <a:ext cx="352656" cy="32330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91285C89-9BD8-4D39-BB11-9E38E9436462}"/>
              </a:ext>
            </a:extLst>
          </p:cNvPr>
          <p:cNvSpPr/>
          <p:nvPr/>
        </p:nvSpPr>
        <p:spPr>
          <a:xfrm>
            <a:off x="2753784" y="148442"/>
            <a:ext cx="6685174" cy="3077773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1684576B-ECE5-48D8-A4AD-4FDF089F9EA5}"/>
              </a:ext>
            </a:extLst>
          </p:cNvPr>
          <p:cNvSpPr/>
          <p:nvPr/>
        </p:nvSpPr>
        <p:spPr>
          <a:xfrm>
            <a:off x="3440858" y="2567593"/>
            <a:ext cx="1332501" cy="2095289"/>
          </a:xfrm>
          <a:custGeom>
            <a:avLst/>
            <a:gdLst>
              <a:gd name="connsiteX0" fmla="*/ 0 w 2101933"/>
              <a:gd name="connsiteY0" fmla="*/ 2084119 h 2084119"/>
              <a:gd name="connsiteX1" fmla="*/ 2101933 w 2101933"/>
              <a:gd name="connsiteY1" fmla="*/ 0 h 208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1933" h="2084119">
                <a:moveTo>
                  <a:pt x="0" y="2084119"/>
                </a:moveTo>
                <a:cubicBezTo>
                  <a:pt x="720931" y="1267196"/>
                  <a:pt x="1441863" y="450273"/>
                  <a:pt x="2101933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ulle narrative : rectangle à coins arrondis 12">
            <a:extLst>
              <a:ext uri="{FF2B5EF4-FFF2-40B4-BE49-F238E27FC236}">
                <a16:creationId xmlns:a16="http://schemas.microsoft.com/office/drawing/2014/main" id="{103414D2-00B0-4976-942F-BC9AEBF5FA8D}"/>
              </a:ext>
            </a:extLst>
          </p:cNvPr>
          <p:cNvSpPr/>
          <p:nvPr/>
        </p:nvSpPr>
        <p:spPr>
          <a:xfrm>
            <a:off x="844614" y="681963"/>
            <a:ext cx="1888773" cy="903147"/>
          </a:xfrm>
          <a:prstGeom prst="wedgeRoundRectCallout">
            <a:avLst>
              <a:gd name="adj1" fmla="val 151754"/>
              <a:gd name="adj2" fmla="val -1310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Decisions</a:t>
            </a:r>
          </a:p>
        </p:txBody>
      </p:sp>
      <p:pic>
        <p:nvPicPr>
          <p:cNvPr id="74" name="Graphique 73" descr="Pompier">
            <a:extLst>
              <a:ext uri="{FF2B5EF4-FFF2-40B4-BE49-F238E27FC236}">
                <a16:creationId xmlns:a16="http://schemas.microsoft.com/office/drawing/2014/main" id="{9DA57D18-E117-4F13-8455-D42208D524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86092" y="2186320"/>
            <a:ext cx="227445" cy="227445"/>
          </a:xfrm>
          <a:prstGeom prst="rect">
            <a:avLst/>
          </a:prstGeom>
        </p:spPr>
      </p:pic>
      <p:pic>
        <p:nvPicPr>
          <p:cNvPr id="75" name="Graphique 74" descr="Médical">
            <a:extLst>
              <a:ext uri="{FF2B5EF4-FFF2-40B4-BE49-F238E27FC236}">
                <a16:creationId xmlns:a16="http://schemas.microsoft.com/office/drawing/2014/main" id="{4A0740AD-5A6B-443C-9992-CDF5A85E254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70190" y="2423172"/>
            <a:ext cx="246258" cy="246258"/>
          </a:xfrm>
          <a:prstGeom prst="rect">
            <a:avLst/>
          </a:prstGeom>
        </p:spPr>
      </p:pic>
      <p:pic>
        <p:nvPicPr>
          <p:cNvPr id="76" name="Graphique 75" descr="Sirène">
            <a:extLst>
              <a:ext uri="{FF2B5EF4-FFF2-40B4-BE49-F238E27FC236}">
                <a16:creationId xmlns:a16="http://schemas.microsoft.com/office/drawing/2014/main" id="{C02F7927-8CDB-494D-928A-D3DE7123BB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57124" y="1768526"/>
            <a:ext cx="249831" cy="229034"/>
          </a:xfrm>
          <a:prstGeom prst="rect">
            <a:avLst/>
          </a:prstGeom>
        </p:spPr>
      </p:pic>
      <p:pic>
        <p:nvPicPr>
          <p:cNvPr id="77" name="Graphique 76" descr="Sirène">
            <a:extLst>
              <a:ext uri="{FF2B5EF4-FFF2-40B4-BE49-F238E27FC236}">
                <a16:creationId xmlns:a16="http://schemas.microsoft.com/office/drawing/2014/main" id="{061B75C8-A367-4AE8-85AC-CA2DAD627C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08680" y="2470320"/>
            <a:ext cx="249831" cy="229034"/>
          </a:xfrm>
          <a:prstGeom prst="rect">
            <a:avLst/>
          </a:prstGeom>
        </p:spPr>
      </p:pic>
      <p:pic>
        <p:nvPicPr>
          <p:cNvPr id="78" name="Graphique 77" descr="Sirène">
            <a:extLst>
              <a:ext uri="{FF2B5EF4-FFF2-40B4-BE49-F238E27FC236}">
                <a16:creationId xmlns:a16="http://schemas.microsoft.com/office/drawing/2014/main" id="{70F58B5D-8DD2-4742-8C12-76C5DDE9EE0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3204" y="2493526"/>
            <a:ext cx="249831" cy="229034"/>
          </a:xfrm>
          <a:prstGeom prst="rect">
            <a:avLst/>
          </a:prstGeom>
        </p:spPr>
      </p:pic>
      <p:pic>
        <p:nvPicPr>
          <p:cNvPr id="16" name="Graphique 15" descr="Document">
            <a:extLst>
              <a:ext uri="{FF2B5EF4-FFF2-40B4-BE49-F238E27FC236}">
                <a16:creationId xmlns:a16="http://schemas.microsoft.com/office/drawing/2014/main" id="{ECBE39D7-F4D9-4BD6-9A2C-C925EF05A7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40858" y="3423049"/>
            <a:ext cx="478486" cy="478486"/>
          </a:xfrm>
          <a:prstGeom prst="rect">
            <a:avLst/>
          </a:prstGeom>
        </p:spPr>
      </p:pic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4EF72AB1-3A9D-4E21-AABA-0D4A25AC632F}"/>
              </a:ext>
            </a:extLst>
          </p:cNvPr>
          <p:cNvSpPr/>
          <p:nvPr/>
        </p:nvSpPr>
        <p:spPr>
          <a:xfrm>
            <a:off x="5028412" y="2731326"/>
            <a:ext cx="469864" cy="1931556"/>
          </a:xfrm>
          <a:custGeom>
            <a:avLst/>
            <a:gdLst>
              <a:gd name="connsiteX0" fmla="*/ 0 w 1068779"/>
              <a:gd name="connsiteY0" fmla="*/ 2571007 h 2571007"/>
              <a:gd name="connsiteX1" fmla="*/ 878774 w 1068779"/>
              <a:gd name="connsiteY1" fmla="*/ 1246909 h 2571007"/>
              <a:gd name="connsiteX2" fmla="*/ 1068779 w 1068779"/>
              <a:gd name="connsiteY2" fmla="*/ 0 h 2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79" h="2571007">
                <a:moveTo>
                  <a:pt x="0" y="2571007"/>
                </a:moveTo>
                <a:cubicBezTo>
                  <a:pt x="350322" y="2123208"/>
                  <a:pt x="700644" y="1675410"/>
                  <a:pt x="878774" y="1246909"/>
                </a:cubicBezTo>
                <a:cubicBezTo>
                  <a:pt x="1056904" y="818408"/>
                  <a:pt x="1068779" y="0"/>
                  <a:pt x="106877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que 23" descr="Combiné">
            <a:extLst>
              <a:ext uri="{FF2B5EF4-FFF2-40B4-BE49-F238E27FC236}">
                <a16:creationId xmlns:a16="http://schemas.microsoft.com/office/drawing/2014/main" id="{7B605CBC-F65A-4D3B-8570-2AA33202F18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06349" y="3654430"/>
            <a:ext cx="456995" cy="456995"/>
          </a:xfrm>
          <a:prstGeom prst="rect">
            <a:avLst/>
          </a:prstGeom>
        </p:spPr>
      </p:pic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DF2D1A1-8478-44B0-8801-4290744F1E89}"/>
              </a:ext>
            </a:extLst>
          </p:cNvPr>
          <p:cNvSpPr/>
          <p:nvPr/>
        </p:nvSpPr>
        <p:spPr>
          <a:xfrm>
            <a:off x="1557107" y="1663764"/>
            <a:ext cx="379520" cy="2789737"/>
          </a:xfrm>
          <a:custGeom>
            <a:avLst/>
            <a:gdLst>
              <a:gd name="connsiteX0" fmla="*/ 176598 w 336915"/>
              <a:gd name="connsiteY0" fmla="*/ 0 h 3319153"/>
              <a:gd name="connsiteX1" fmla="*/ 4406 w 336915"/>
              <a:gd name="connsiteY1" fmla="*/ 1353787 h 3319153"/>
              <a:gd name="connsiteX2" fmla="*/ 336915 w 336915"/>
              <a:gd name="connsiteY2" fmla="*/ 3319153 h 3319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915" h="3319153">
                <a:moveTo>
                  <a:pt x="176598" y="0"/>
                </a:moveTo>
                <a:cubicBezTo>
                  <a:pt x="77142" y="400297"/>
                  <a:pt x="-22314" y="800595"/>
                  <a:pt x="4406" y="1353787"/>
                </a:cubicBezTo>
                <a:cubicBezTo>
                  <a:pt x="31125" y="1906979"/>
                  <a:pt x="184020" y="2613066"/>
                  <a:pt x="336915" y="3319153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D97EB5C2-E1C1-446E-884D-1335126699D0}"/>
              </a:ext>
            </a:extLst>
          </p:cNvPr>
          <p:cNvSpPr/>
          <p:nvPr/>
        </p:nvSpPr>
        <p:spPr>
          <a:xfrm>
            <a:off x="7090497" y="2750980"/>
            <a:ext cx="856464" cy="2769689"/>
          </a:xfrm>
          <a:custGeom>
            <a:avLst/>
            <a:gdLst>
              <a:gd name="connsiteX0" fmla="*/ 1264723 w 1264723"/>
              <a:gd name="connsiteY0" fmla="*/ 2624447 h 2624447"/>
              <a:gd name="connsiteX1" fmla="*/ 890650 w 1264723"/>
              <a:gd name="connsiteY1" fmla="*/ 1490353 h 2624447"/>
              <a:gd name="connsiteX2" fmla="*/ 0 w 1264723"/>
              <a:gd name="connsiteY2" fmla="*/ 0 h 262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723" h="2624447">
                <a:moveTo>
                  <a:pt x="1264723" y="2624447"/>
                </a:moveTo>
                <a:cubicBezTo>
                  <a:pt x="1183080" y="2276104"/>
                  <a:pt x="1101437" y="1927761"/>
                  <a:pt x="890650" y="1490353"/>
                </a:cubicBezTo>
                <a:cubicBezTo>
                  <a:pt x="679863" y="1052945"/>
                  <a:pt x="339931" y="52647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AF2612F-3C34-4EE9-BD09-E28757D8BE65}"/>
              </a:ext>
            </a:extLst>
          </p:cNvPr>
          <p:cNvSpPr/>
          <p:nvPr/>
        </p:nvSpPr>
        <p:spPr>
          <a:xfrm>
            <a:off x="6405856" y="3755047"/>
            <a:ext cx="500174" cy="50017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7DC20219-222A-4C7B-93C1-DE1AE38D04F3}"/>
              </a:ext>
            </a:extLst>
          </p:cNvPr>
          <p:cNvSpPr/>
          <p:nvPr/>
        </p:nvSpPr>
        <p:spPr>
          <a:xfrm>
            <a:off x="8654998" y="3943637"/>
            <a:ext cx="500174" cy="50017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CBE20740-0F96-4BAF-96E2-5240004D0F64}"/>
              </a:ext>
            </a:extLst>
          </p:cNvPr>
          <p:cNvSpPr/>
          <p:nvPr/>
        </p:nvSpPr>
        <p:spPr>
          <a:xfrm>
            <a:off x="7830694" y="1965070"/>
            <a:ext cx="500174" cy="50017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Play" panose="00000500000000000000" pitchFamily="2" charset="0"/>
                <a:ea typeface="Verdana" panose="020B0604030504040204" pitchFamily="34" charset="0"/>
              </a:rPr>
              <a:t>3</a:t>
            </a:r>
          </a:p>
        </p:txBody>
      </p:sp>
      <p:pic>
        <p:nvPicPr>
          <p:cNvPr id="33" name="Graphique 32" descr="Engrenages">
            <a:extLst>
              <a:ext uri="{FF2B5EF4-FFF2-40B4-BE49-F238E27FC236}">
                <a16:creationId xmlns:a16="http://schemas.microsoft.com/office/drawing/2014/main" id="{7BF90094-CE92-4603-9C16-BB0F541FDB8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650077" y="4155009"/>
            <a:ext cx="1188106" cy="1188106"/>
          </a:xfrm>
          <a:prstGeom prst="rect">
            <a:avLst/>
          </a:prstGeom>
        </p:spPr>
      </p:pic>
      <p:pic>
        <p:nvPicPr>
          <p:cNvPr id="83" name="Graphique 82" descr="Point d’interrogation">
            <a:extLst>
              <a:ext uri="{FF2B5EF4-FFF2-40B4-BE49-F238E27FC236}">
                <a16:creationId xmlns:a16="http://schemas.microsoft.com/office/drawing/2014/main" id="{38214F61-B3C5-4AE0-BA22-FE4B09DCDC5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802657" y="3498797"/>
            <a:ext cx="716072" cy="716072"/>
          </a:xfrm>
          <a:prstGeom prst="rect">
            <a:avLst/>
          </a:prstGeom>
        </p:spPr>
      </p:pic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374CCDF3-C076-4A2A-97C9-461877B6E26B}"/>
              </a:ext>
            </a:extLst>
          </p:cNvPr>
          <p:cNvSpPr/>
          <p:nvPr/>
        </p:nvSpPr>
        <p:spPr>
          <a:xfrm>
            <a:off x="7030192" y="2113808"/>
            <a:ext cx="3221520" cy="2549074"/>
          </a:xfrm>
          <a:custGeom>
            <a:avLst/>
            <a:gdLst>
              <a:gd name="connsiteX0" fmla="*/ 3099460 w 3099460"/>
              <a:gd name="connsiteY0" fmla="*/ 2499756 h 2499756"/>
              <a:gd name="connsiteX1" fmla="*/ 2113808 w 3099460"/>
              <a:gd name="connsiteY1" fmla="*/ 1211283 h 2499756"/>
              <a:gd name="connsiteX2" fmla="*/ 0 w 3099460"/>
              <a:gd name="connsiteY2" fmla="*/ 0 h 249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9460" h="2499756">
                <a:moveTo>
                  <a:pt x="3099460" y="2499756"/>
                </a:moveTo>
                <a:cubicBezTo>
                  <a:pt x="2864922" y="2063832"/>
                  <a:pt x="2630385" y="1627909"/>
                  <a:pt x="2113808" y="1211283"/>
                </a:cubicBezTo>
                <a:cubicBezTo>
                  <a:pt x="1597231" y="794657"/>
                  <a:pt x="798615" y="397328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D7943052-006F-4D05-807D-FF56D618A741}"/>
              </a:ext>
            </a:extLst>
          </p:cNvPr>
          <p:cNvSpPr txBox="1"/>
          <p:nvPr/>
        </p:nvSpPr>
        <p:spPr>
          <a:xfrm>
            <a:off x="4518331" y="140677"/>
            <a:ext cx="307758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Crisis cell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F271096-9835-4BA4-96AB-7A8D116B4278}"/>
              </a:ext>
            </a:extLst>
          </p:cNvPr>
          <p:cNvSpPr txBox="1"/>
          <p:nvPr/>
        </p:nvSpPr>
        <p:spPr>
          <a:xfrm rot="17390483">
            <a:off x="4088574" y="2042566"/>
            <a:ext cx="830997" cy="307777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COP</a:t>
            </a:r>
          </a:p>
        </p:txBody>
      </p:sp>
    </p:spTree>
    <p:extLst>
      <p:ext uri="{BB962C8B-B14F-4D97-AF65-F5344CB8AC3E}">
        <p14:creationId xmlns:p14="http://schemas.microsoft.com/office/powerpoint/2010/main" val="20080878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-1.85185E-6 L 0.10482 0.0037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1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7 2.22222E-6 L 0.28958 0.0127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08815 0.0930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8815 0.093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99A98-DF36-4584-8497-4D4D5714F697}"/>
              </a:ext>
            </a:extLst>
          </p:cNvPr>
          <p:cNvSpPr/>
          <p:nvPr/>
        </p:nvSpPr>
        <p:spPr>
          <a:xfrm>
            <a:off x="0" y="1"/>
            <a:ext cx="12192000" cy="1650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92795C8-0FAD-402A-AACE-5E9FA2E4EC10}"/>
              </a:ext>
            </a:extLst>
          </p:cNvPr>
          <p:cNvSpPr/>
          <p:nvPr/>
        </p:nvSpPr>
        <p:spPr>
          <a:xfrm>
            <a:off x="1929468" y="0"/>
            <a:ext cx="9529893" cy="1491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E74A9-8959-4AEE-9213-910FB7E12352}"/>
              </a:ext>
            </a:extLst>
          </p:cNvPr>
          <p:cNvSpPr/>
          <p:nvPr/>
        </p:nvSpPr>
        <p:spPr>
          <a:xfrm>
            <a:off x="0" y="3974195"/>
            <a:ext cx="12192000" cy="1705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50FC4-651A-44D2-9508-D396E09DE12F}"/>
              </a:ext>
            </a:extLst>
          </p:cNvPr>
          <p:cNvSpPr/>
          <p:nvPr/>
        </p:nvSpPr>
        <p:spPr>
          <a:xfrm>
            <a:off x="0" y="1639812"/>
            <a:ext cx="12192000" cy="23363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D7A9CB-8A79-45E2-BDFF-CFC80224A1D8}"/>
              </a:ext>
            </a:extLst>
          </p:cNvPr>
          <p:cNvSpPr txBox="1"/>
          <p:nvPr/>
        </p:nvSpPr>
        <p:spPr>
          <a:xfrm>
            <a:off x="486561" y="422500"/>
            <a:ext cx="86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ZONAL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CC0E64-CECB-4F1B-A4C9-0600B4221CFC}"/>
              </a:ext>
            </a:extLst>
          </p:cNvPr>
          <p:cNvSpPr txBox="1"/>
          <p:nvPr/>
        </p:nvSpPr>
        <p:spPr>
          <a:xfrm>
            <a:off x="-42033" y="2438057"/>
            <a:ext cx="183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DÉPARTEMENTAL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FD0A4A-092F-4BA2-B48C-72E2C8699A3A}"/>
              </a:ext>
            </a:extLst>
          </p:cNvPr>
          <p:cNvSpPr txBox="1"/>
          <p:nvPr/>
        </p:nvSpPr>
        <p:spPr>
          <a:xfrm>
            <a:off x="9057" y="4499781"/>
            <a:ext cx="183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COMMUNAL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D68130-A8F7-48AF-9602-8D5A9A7455C8}"/>
              </a:ext>
            </a:extLst>
          </p:cNvPr>
          <p:cNvSpPr txBox="1"/>
          <p:nvPr/>
        </p:nvSpPr>
        <p:spPr>
          <a:xfrm>
            <a:off x="1929468" y="0"/>
            <a:ext cx="117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Préfecture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C25013A-AF95-499F-997D-5D575BDDA9DC}"/>
              </a:ext>
            </a:extLst>
          </p:cNvPr>
          <p:cNvSpPr/>
          <p:nvPr/>
        </p:nvSpPr>
        <p:spPr>
          <a:xfrm>
            <a:off x="4337107" y="63447"/>
            <a:ext cx="2432807" cy="592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Préfet (</a:t>
            </a:r>
            <a:r>
              <a:rPr lang="fr-FR" i="1" dirty="0" err="1">
                <a:solidFill>
                  <a:schemeClr val="tx1"/>
                </a:solidFill>
              </a:rPr>
              <a:t>decision</a:t>
            </a:r>
            <a:r>
              <a:rPr lang="fr-FR" i="1" dirty="0">
                <a:solidFill>
                  <a:schemeClr val="tx1"/>
                </a:solidFill>
              </a:rPr>
              <a:t> maker</a:t>
            </a:r>
            <a:r>
              <a:rPr lang="fr-FR" dirty="0">
                <a:solidFill>
                  <a:schemeClr val="tx1"/>
                </a:solidFill>
              </a:rPr>
              <a:t>)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902D448-7426-4380-95E9-69BAE86BBDE3}"/>
              </a:ext>
            </a:extLst>
          </p:cNvPr>
          <p:cNvSpPr/>
          <p:nvPr/>
        </p:nvSpPr>
        <p:spPr>
          <a:xfrm>
            <a:off x="2076797" y="805703"/>
            <a:ext cx="1487299" cy="592179"/>
          </a:xfrm>
          <a:prstGeom prst="round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Firefighter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2F2EF83-3A97-4F46-A12C-EF00F1C97C97}"/>
              </a:ext>
            </a:extLst>
          </p:cNvPr>
          <p:cNvSpPr/>
          <p:nvPr/>
        </p:nvSpPr>
        <p:spPr>
          <a:xfrm>
            <a:off x="3770668" y="826798"/>
            <a:ext cx="1487299" cy="592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Police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22DDC53-9AE5-4CA3-A6B2-A3859423617A}"/>
              </a:ext>
            </a:extLst>
          </p:cNvPr>
          <p:cNvSpPr/>
          <p:nvPr/>
        </p:nvSpPr>
        <p:spPr>
          <a:xfrm>
            <a:off x="5464539" y="825268"/>
            <a:ext cx="1562803" cy="5921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Infrastructure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87E49-0A2C-4657-8CD6-132A6689046A}"/>
              </a:ext>
            </a:extLst>
          </p:cNvPr>
          <p:cNvSpPr/>
          <p:nvPr/>
        </p:nvSpPr>
        <p:spPr>
          <a:xfrm>
            <a:off x="7233914" y="805703"/>
            <a:ext cx="1562803" cy="5921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tx1"/>
                </a:solidFill>
              </a:rPr>
              <a:t>Other</a:t>
            </a:r>
            <a:br>
              <a:rPr lang="fr-FR" i="1" dirty="0">
                <a:solidFill>
                  <a:schemeClr val="tx1"/>
                </a:solidFill>
              </a:rPr>
            </a:br>
            <a:r>
              <a:rPr lang="fr-FR" i="1" dirty="0" err="1">
                <a:solidFill>
                  <a:schemeClr val="tx1"/>
                </a:solidFill>
              </a:rPr>
              <a:t>functions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10648F4-74E3-4488-97C9-741671B075BE}"/>
              </a:ext>
            </a:extLst>
          </p:cNvPr>
          <p:cNvSpPr/>
          <p:nvPr/>
        </p:nvSpPr>
        <p:spPr>
          <a:xfrm>
            <a:off x="8825139" y="103126"/>
            <a:ext cx="2437521" cy="77998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Communication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team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76C7BA4-D51D-4631-BB33-868B24AE6D29}"/>
              </a:ext>
            </a:extLst>
          </p:cNvPr>
          <p:cNvGrpSpPr/>
          <p:nvPr/>
        </p:nvGrpSpPr>
        <p:grpSpPr>
          <a:xfrm>
            <a:off x="1778894" y="2377629"/>
            <a:ext cx="3193413" cy="1380996"/>
            <a:chOff x="1737916" y="1815918"/>
            <a:chExt cx="3193413" cy="1380996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CAAE4A3-9070-4CB5-B36F-6F6B5C2126EC}"/>
                </a:ext>
              </a:extLst>
            </p:cNvPr>
            <p:cNvSpPr/>
            <p:nvPr/>
          </p:nvSpPr>
          <p:spPr>
            <a:xfrm>
              <a:off x="1929468" y="1834253"/>
              <a:ext cx="2810313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297D47C-987A-4EC0-8FFE-9F0EFB59BFD6}"/>
                </a:ext>
              </a:extLst>
            </p:cNvPr>
            <p:cNvSpPr/>
            <p:nvPr/>
          </p:nvSpPr>
          <p:spPr>
            <a:xfrm>
              <a:off x="2453769" y="2224679"/>
              <a:ext cx="1761705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Préfet</a:t>
              </a:r>
              <a:r>
                <a:rPr lang="fr-FR" b="1" dirty="0">
                  <a:solidFill>
                    <a:schemeClr val="tx1"/>
                  </a:solidFill>
                </a:rPr>
                <a:t> </a:t>
              </a:r>
              <a:r>
                <a:rPr lang="fr-FR" dirty="0">
                  <a:solidFill>
                    <a:schemeClr val="tx1"/>
                  </a:solidFill>
                </a:rPr>
                <a:t>départemental</a:t>
              </a:r>
              <a:endParaRPr lang="fr-FR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716796-7637-442C-8198-05852E897178}"/>
                </a:ext>
              </a:extLst>
            </p:cNvPr>
            <p:cNvSpPr txBox="1"/>
            <p:nvPr/>
          </p:nvSpPr>
          <p:spPr>
            <a:xfrm>
              <a:off x="1737916" y="1815918"/>
              <a:ext cx="3193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Préfecture départementale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778E538-A72B-4806-8C2C-ABFCF0193D40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Coordination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159793A-CD5D-452D-90F1-85D8602BAAA7}"/>
              </a:ext>
            </a:extLst>
          </p:cNvPr>
          <p:cNvSpPr/>
          <p:nvPr/>
        </p:nvSpPr>
        <p:spPr>
          <a:xfrm>
            <a:off x="0" y="5674604"/>
            <a:ext cx="12192000" cy="1178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8E94C1C-0BF4-474B-A0D5-7AF5A8FD644A}"/>
              </a:ext>
            </a:extLst>
          </p:cNvPr>
          <p:cNvGrpSpPr/>
          <p:nvPr/>
        </p:nvGrpSpPr>
        <p:grpSpPr>
          <a:xfrm>
            <a:off x="4742802" y="2309600"/>
            <a:ext cx="3193413" cy="1449851"/>
            <a:chOff x="4832061" y="1804108"/>
            <a:chExt cx="3193413" cy="1449851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B58B802-33A0-4F0C-AE19-B22E340C6A18}"/>
                </a:ext>
              </a:extLst>
            </p:cNvPr>
            <p:cNvGrpSpPr/>
            <p:nvPr/>
          </p:nvGrpSpPr>
          <p:grpSpPr>
            <a:xfrm>
              <a:off x="4832061" y="1804108"/>
              <a:ext cx="3193413" cy="1449851"/>
              <a:chOff x="1737916" y="1765584"/>
              <a:chExt cx="3193413" cy="1449851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61062D8-8975-4785-B3C5-86F089DF2F95}"/>
                  </a:ext>
                </a:extLst>
              </p:cNvPr>
              <p:cNvSpPr/>
              <p:nvPr/>
            </p:nvSpPr>
            <p:spPr>
              <a:xfrm>
                <a:off x="1929468" y="1834253"/>
                <a:ext cx="2810313" cy="136266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F69E28F-FD90-48AA-943C-CDE4674565AF}"/>
                  </a:ext>
                </a:extLst>
              </p:cNvPr>
              <p:cNvSpPr/>
              <p:nvPr/>
            </p:nvSpPr>
            <p:spPr>
              <a:xfrm>
                <a:off x="2028736" y="2096392"/>
                <a:ext cx="2615974" cy="763148"/>
              </a:xfrm>
              <a:prstGeom prst="roundRect">
                <a:avLst/>
              </a:prstGeom>
              <a:solidFill>
                <a:srgbClr val="F186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50C2DDC-167D-49F4-AD26-8A400FB3F78B}"/>
                  </a:ext>
                </a:extLst>
              </p:cNvPr>
              <p:cNvSpPr txBox="1"/>
              <p:nvPr/>
            </p:nvSpPr>
            <p:spPr>
              <a:xfrm>
                <a:off x="1737916" y="1765584"/>
                <a:ext cx="3193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C00000"/>
                    </a:solidFill>
                  </a:rPr>
                  <a:t>SDIS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DB90BC7A-0487-4057-BA59-4D0C7622BE01}"/>
                  </a:ext>
                </a:extLst>
              </p:cNvPr>
              <p:cNvSpPr txBox="1"/>
              <p:nvPr/>
            </p:nvSpPr>
            <p:spPr>
              <a:xfrm>
                <a:off x="1895912" y="2907658"/>
                <a:ext cx="1837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i="1" dirty="0"/>
                  <a:t>Rescue, </a:t>
                </a:r>
                <a:r>
                  <a:rPr lang="fr-FR" sz="1400" i="1" dirty="0" err="1"/>
                  <a:t>Medical</a:t>
                </a:r>
                <a:r>
                  <a:rPr lang="fr-FR" sz="1400" i="1" dirty="0"/>
                  <a:t> care</a:t>
                </a:r>
              </a:p>
            </p:txBody>
          </p:sp>
        </p:grp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C6C7F66-98F9-4EA5-BEA3-5172DAC4393B}"/>
                </a:ext>
              </a:extLst>
            </p:cNvPr>
            <p:cNvSpPr txBox="1"/>
            <p:nvPr/>
          </p:nvSpPr>
          <p:spPr>
            <a:xfrm>
              <a:off x="5091184" y="2211964"/>
              <a:ext cx="1173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Calls </a:t>
              </a:r>
              <a:r>
                <a:rPr lang="en-US" dirty="0"/>
                <a:t>processing</a:t>
              </a:r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B004D07-3250-41E3-ACB8-DD5B280C8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218" y="2134916"/>
              <a:ext cx="2100" cy="7631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088B3CE-44E8-4EFF-A05F-1357747B587B}"/>
                </a:ext>
              </a:extLst>
            </p:cNvPr>
            <p:cNvSpPr txBox="1"/>
            <p:nvPr/>
          </p:nvSpPr>
          <p:spPr>
            <a:xfrm>
              <a:off x="6397775" y="2053918"/>
              <a:ext cx="13077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Operational center Fire and Rescue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CE9A6C3-2AAF-493C-87D0-B9D0B31C8EB2}"/>
              </a:ext>
            </a:extLst>
          </p:cNvPr>
          <p:cNvGrpSpPr/>
          <p:nvPr/>
        </p:nvGrpSpPr>
        <p:grpSpPr>
          <a:xfrm>
            <a:off x="7645634" y="1831129"/>
            <a:ext cx="2381954" cy="903479"/>
            <a:chOff x="8084203" y="1854094"/>
            <a:chExt cx="2381954" cy="9034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FE03DC0-F246-4EFD-97EE-E5B2B28DF32D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88408E8-ABFE-45AD-A571-58E166C0F0A3}"/>
                </a:ext>
              </a:extLst>
            </p:cNvPr>
            <p:cNvSpPr txBox="1"/>
            <p:nvPr/>
          </p:nvSpPr>
          <p:spPr>
            <a:xfrm>
              <a:off x="8333116" y="1854094"/>
              <a:ext cx="21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Police, Gendarmerie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5E45F5B-4568-40B1-A10A-1EEDAAE783FC}"/>
                </a:ext>
              </a:extLst>
            </p:cNvPr>
            <p:cNvSpPr txBox="1"/>
            <p:nvPr/>
          </p:nvSpPr>
          <p:spPr>
            <a:xfrm>
              <a:off x="8084203" y="2426985"/>
              <a:ext cx="183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Law </a:t>
              </a:r>
              <a:r>
                <a:rPr lang="fr-FR" sz="1400" i="1" dirty="0" err="1"/>
                <a:t>enforcement</a:t>
              </a:r>
              <a:endParaRPr lang="fr-FR" sz="1400" i="1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54516C0-CF72-4D37-B737-86B37AE56659}"/>
              </a:ext>
            </a:extLst>
          </p:cNvPr>
          <p:cNvGrpSpPr/>
          <p:nvPr/>
        </p:nvGrpSpPr>
        <p:grpSpPr>
          <a:xfrm>
            <a:off x="10249932" y="1890216"/>
            <a:ext cx="1655371" cy="646331"/>
            <a:chOff x="8218384" y="1848854"/>
            <a:chExt cx="2247773" cy="908719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7A954023-1DA6-44B1-A0E5-5E1E16D634C0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F3863A6-209B-4CD6-9967-296C9BB87886}"/>
                </a:ext>
              </a:extLst>
            </p:cNvPr>
            <p:cNvSpPr txBox="1"/>
            <p:nvPr/>
          </p:nvSpPr>
          <p:spPr>
            <a:xfrm>
              <a:off x="8275751" y="1848854"/>
              <a:ext cx="21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Météo France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7D251E1-3A10-459C-98FB-F22FE02394D2}"/>
                </a:ext>
              </a:extLst>
            </p:cNvPr>
            <p:cNvSpPr txBox="1"/>
            <p:nvPr/>
          </p:nvSpPr>
          <p:spPr>
            <a:xfrm>
              <a:off x="8218384" y="2362303"/>
              <a:ext cx="21904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 err="1"/>
                <a:t>Weather</a:t>
              </a:r>
              <a:r>
                <a:rPr lang="fr-FR" sz="1400" i="1" dirty="0"/>
                <a:t> </a:t>
              </a:r>
              <a:r>
                <a:rPr lang="fr-FR" sz="1400" i="1" dirty="0" err="1"/>
                <a:t>forecast</a:t>
              </a:r>
              <a:endParaRPr lang="fr-FR" sz="1400" i="1" dirty="0"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CDC50FA0-264E-4F28-95D2-29BDB4644A87}"/>
              </a:ext>
            </a:extLst>
          </p:cNvPr>
          <p:cNvGrpSpPr/>
          <p:nvPr/>
        </p:nvGrpSpPr>
        <p:grpSpPr>
          <a:xfrm>
            <a:off x="9100243" y="2856474"/>
            <a:ext cx="1613125" cy="663951"/>
            <a:chOff x="8275749" y="1835961"/>
            <a:chExt cx="2190408" cy="933493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38DD642F-6A91-4B0A-B400-843ED759456B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A6E749-9A18-4CD0-9A88-8797731D4B55}"/>
                </a:ext>
              </a:extLst>
            </p:cNvPr>
            <p:cNvSpPr txBox="1"/>
            <p:nvPr/>
          </p:nvSpPr>
          <p:spPr>
            <a:xfrm>
              <a:off x="8918489" y="1835961"/>
              <a:ext cx="904927" cy="519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2"/>
                  </a:solidFill>
                </a:rPr>
                <a:t>DDT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AC3D179E-1F2D-4178-B41B-52B747C001E5}"/>
                </a:ext>
              </a:extLst>
            </p:cNvPr>
            <p:cNvSpPr txBox="1"/>
            <p:nvPr/>
          </p:nvSpPr>
          <p:spPr>
            <a:xfrm>
              <a:off x="8275749" y="2336730"/>
              <a:ext cx="2190407" cy="432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Road infrastructure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FDB3552D-20BE-4B0B-B891-4BE80E404D55}"/>
              </a:ext>
            </a:extLst>
          </p:cNvPr>
          <p:cNvGrpSpPr/>
          <p:nvPr/>
        </p:nvGrpSpPr>
        <p:grpSpPr>
          <a:xfrm>
            <a:off x="4711809" y="4621078"/>
            <a:ext cx="3193413" cy="828517"/>
            <a:chOff x="1328531" y="1774845"/>
            <a:chExt cx="3193413" cy="828517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16082372-A286-472A-9591-24021B66782A}"/>
                </a:ext>
              </a:extLst>
            </p:cNvPr>
            <p:cNvSpPr/>
            <p:nvPr/>
          </p:nvSpPr>
          <p:spPr>
            <a:xfrm>
              <a:off x="1929469" y="1834253"/>
              <a:ext cx="1877228" cy="7691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3D34AC77-4E47-41F4-9815-60F87BC5D83A}"/>
                </a:ext>
              </a:extLst>
            </p:cNvPr>
            <p:cNvSpPr txBox="1"/>
            <p:nvPr/>
          </p:nvSpPr>
          <p:spPr>
            <a:xfrm>
              <a:off x="1328531" y="1774845"/>
              <a:ext cx="3193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>
                  <a:solidFill>
                    <a:srgbClr val="C00000"/>
                  </a:solidFill>
                </a:rPr>
                <a:t>Fire</a:t>
              </a:r>
              <a:r>
                <a:rPr lang="fr-FR" dirty="0">
                  <a:solidFill>
                    <a:srgbClr val="C00000"/>
                  </a:solidFill>
                </a:rPr>
                <a:t> station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6DD0149-FBA2-4860-8FD1-FCD45A369463}"/>
                </a:ext>
              </a:extLst>
            </p:cNvPr>
            <p:cNvSpPr txBox="1"/>
            <p:nvPr/>
          </p:nvSpPr>
          <p:spPr>
            <a:xfrm>
              <a:off x="1954868" y="2292653"/>
              <a:ext cx="183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Rescue, </a:t>
              </a:r>
              <a:r>
                <a:rPr lang="fr-FR" sz="1400" i="1" dirty="0" err="1"/>
                <a:t>Medical</a:t>
              </a:r>
              <a:r>
                <a:rPr lang="fr-FR" sz="1400" i="1" dirty="0"/>
                <a:t> care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12AEB9E6-A123-4BE8-978B-EAFB6027E2C8}"/>
              </a:ext>
            </a:extLst>
          </p:cNvPr>
          <p:cNvGrpSpPr/>
          <p:nvPr/>
        </p:nvGrpSpPr>
        <p:grpSpPr>
          <a:xfrm>
            <a:off x="2104951" y="4143680"/>
            <a:ext cx="2390783" cy="1362661"/>
            <a:chOff x="1790700" y="1834253"/>
            <a:chExt cx="2390783" cy="1362661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2A9EBAD-9B3D-4A5A-A140-1DFE58358D95}"/>
                </a:ext>
              </a:extLst>
            </p:cNvPr>
            <p:cNvSpPr/>
            <p:nvPr/>
          </p:nvSpPr>
          <p:spPr>
            <a:xfrm>
              <a:off x="1929469" y="1834253"/>
              <a:ext cx="2252014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8229770-5B11-4027-8440-00A118CB8983}"/>
                </a:ext>
              </a:extLst>
            </p:cNvPr>
            <p:cNvSpPr/>
            <p:nvPr/>
          </p:nvSpPr>
          <p:spPr>
            <a:xfrm>
              <a:off x="2073457" y="2237770"/>
              <a:ext cx="1962321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Communal Command Center</a:t>
              </a:r>
              <a:endParaRPr lang="fr-FR" i="1" dirty="0">
                <a:solidFill>
                  <a:schemeClr val="tx1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2A37CCA-3783-4F18-8481-8EBAE88F8900}"/>
                </a:ext>
              </a:extLst>
            </p:cNvPr>
            <p:cNvSpPr txBox="1"/>
            <p:nvPr/>
          </p:nvSpPr>
          <p:spPr>
            <a:xfrm>
              <a:off x="2073457" y="1851346"/>
              <a:ext cx="1962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Mairie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71233C30-D417-4B46-9091-C8A0EF1B834A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Coordination</a:t>
              </a:r>
            </a:p>
          </p:txBody>
        </p:sp>
      </p:grp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631B3A3-CCFE-4050-A314-E272849B6ED9}"/>
              </a:ext>
            </a:extLst>
          </p:cNvPr>
          <p:cNvSpPr/>
          <p:nvPr/>
        </p:nvSpPr>
        <p:spPr>
          <a:xfrm>
            <a:off x="7891928" y="2970975"/>
            <a:ext cx="836478" cy="62613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614BC9C-1B50-49F0-B706-AC83E65707D6}"/>
              </a:ext>
            </a:extLst>
          </p:cNvPr>
          <p:cNvSpPr txBox="1"/>
          <p:nvPr/>
        </p:nvSpPr>
        <p:spPr>
          <a:xfrm>
            <a:off x="7972930" y="2942547"/>
            <a:ext cx="6664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EMS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172DCC-C2AA-4BAA-A629-EB9999450CC1}"/>
              </a:ext>
            </a:extLst>
          </p:cNvPr>
          <p:cNvSpPr txBox="1"/>
          <p:nvPr/>
        </p:nvSpPr>
        <p:spPr>
          <a:xfrm>
            <a:off x="7948966" y="3300363"/>
            <a:ext cx="71435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Rescue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C84B56B-525B-49BA-8A83-C52DC14CBE55}"/>
              </a:ext>
            </a:extLst>
          </p:cNvPr>
          <p:cNvCxnSpPr>
            <a:stCxn id="65" idx="2"/>
          </p:cNvCxnSpPr>
          <p:nvPr/>
        </p:nvCxnSpPr>
        <p:spPr>
          <a:xfrm flipH="1">
            <a:off x="3368868" y="5506341"/>
            <a:ext cx="859" cy="82519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36F573CA-2F1D-46E4-A431-7F5ED3A7F252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256740" y="5446663"/>
            <a:ext cx="2319" cy="8848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orme libre : forme 81">
            <a:extLst>
              <a:ext uri="{FF2B5EF4-FFF2-40B4-BE49-F238E27FC236}">
                <a16:creationId xmlns:a16="http://schemas.microsoft.com/office/drawing/2014/main" id="{DEF432D0-267E-4C31-B98B-D3B72D0BEF28}"/>
              </a:ext>
            </a:extLst>
          </p:cNvPr>
          <p:cNvSpPr/>
          <p:nvPr/>
        </p:nvSpPr>
        <p:spPr>
          <a:xfrm>
            <a:off x="4683042" y="3380868"/>
            <a:ext cx="435167" cy="2818595"/>
          </a:xfrm>
          <a:custGeom>
            <a:avLst/>
            <a:gdLst>
              <a:gd name="connsiteX0" fmla="*/ 10289 w 639464"/>
              <a:gd name="connsiteY0" fmla="*/ 4026715 h 4026715"/>
              <a:gd name="connsiteX1" fmla="*/ 85790 w 639464"/>
              <a:gd name="connsiteY1" fmla="*/ 1283515 h 4026715"/>
              <a:gd name="connsiteX2" fmla="*/ 639464 w 639464"/>
              <a:gd name="connsiteY2" fmla="*/ 0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464" h="4026715">
                <a:moveTo>
                  <a:pt x="10289" y="4026715"/>
                </a:moveTo>
                <a:cubicBezTo>
                  <a:pt x="-4392" y="2990674"/>
                  <a:pt x="-19072" y="1954634"/>
                  <a:pt x="85790" y="1283515"/>
                </a:cubicBezTo>
                <a:cubicBezTo>
                  <a:pt x="190652" y="612396"/>
                  <a:pt x="415058" y="306198"/>
                  <a:pt x="639464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E0347DD-3A4C-43CE-9BB0-CA02ED0C7586}"/>
              </a:ext>
            </a:extLst>
          </p:cNvPr>
          <p:cNvSpPr/>
          <p:nvPr/>
        </p:nvSpPr>
        <p:spPr>
          <a:xfrm>
            <a:off x="7318973" y="3418372"/>
            <a:ext cx="383254" cy="2818595"/>
          </a:xfrm>
          <a:custGeom>
            <a:avLst/>
            <a:gdLst>
              <a:gd name="connsiteX0" fmla="*/ 0 w 369196"/>
              <a:gd name="connsiteY0" fmla="*/ 3984771 h 3984771"/>
              <a:gd name="connsiteX1" fmla="*/ 369115 w 369196"/>
              <a:gd name="connsiteY1" fmla="*/ 1778466 h 3984771"/>
              <a:gd name="connsiteX2" fmla="*/ 33556 w 369196"/>
              <a:gd name="connsiteY2" fmla="*/ 0 h 39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196" h="3984771">
                <a:moveTo>
                  <a:pt x="0" y="3984771"/>
                </a:moveTo>
                <a:cubicBezTo>
                  <a:pt x="181761" y="3213682"/>
                  <a:pt x="363522" y="2442594"/>
                  <a:pt x="369115" y="1778466"/>
                </a:cubicBezTo>
                <a:cubicBezTo>
                  <a:pt x="374708" y="1114338"/>
                  <a:pt x="89483" y="261457"/>
                  <a:pt x="33556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6E37CE9C-22A5-4059-B57F-26D6384E7C09}"/>
              </a:ext>
            </a:extLst>
          </p:cNvPr>
          <p:cNvSpPr/>
          <p:nvPr/>
        </p:nvSpPr>
        <p:spPr>
          <a:xfrm>
            <a:off x="6259059" y="3391579"/>
            <a:ext cx="702734" cy="1285975"/>
          </a:xfrm>
          <a:custGeom>
            <a:avLst/>
            <a:gdLst>
              <a:gd name="connsiteX0" fmla="*/ 445102 w 445102"/>
              <a:gd name="connsiteY0" fmla="*/ 0 h 1870745"/>
              <a:gd name="connsiteX1" fmla="*/ 352823 w 445102"/>
              <a:gd name="connsiteY1" fmla="*/ 973123 h 1870745"/>
              <a:gd name="connsiteX2" fmla="*/ 485 w 445102"/>
              <a:gd name="connsiteY2" fmla="*/ 1870745 h 187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102" h="1870745">
                <a:moveTo>
                  <a:pt x="445102" y="0"/>
                </a:moveTo>
                <a:cubicBezTo>
                  <a:pt x="436014" y="330666"/>
                  <a:pt x="426926" y="661332"/>
                  <a:pt x="352823" y="973123"/>
                </a:cubicBezTo>
                <a:cubicBezTo>
                  <a:pt x="278720" y="1284914"/>
                  <a:pt x="-13497" y="1742114"/>
                  <a:pt x="485" y="1870745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1643C190-64EA-4C2C-A6CE-83D16EE3381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375599" y="1482245"/>
            <a:ext cx="2" cy="89538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E0BED3-068B-4C4D-9EDD-582F0FBA90AB}"/>
              </a:ext>
            </a:extLst>
          </p:cNvPr>
          <p:cNvCxnSpPr>
            <a:cxnSpLocks/>
          </p:cNvCxnSpPr>
          <p:nvPr/>
        </p:nvCxnSpPr>
        <p:spPr>
          <a:xfrm>
            <a:off x="6235477" y="1482245"/>
            <a:ext cx="0" cy="89538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4DA54131-B2D2-46A1-B890-C4C5829E7246}"/>
              </a:ext>
            </a:extLst>
          </p:cNvPr>
          <p:cNvCxnSpPr>
            <a:cxnSpLocks/>
          </p:cNvCxnSpPr>
          <p:nvPr/>
        </p:nvCxnSpPr>
        <p:spPr>
          <a:xfrm>
            <a:off x="8914351" y="1491332"/>
            <a:ext cx="0" cy="3629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8C02184-A0F6-474F-96F6-EED303BD5285}"/>
              </a:ext>
            </a:extLst>
          </p:cNvPr>
          <p:cNvCxnSpPr>
            <a:cxnSpLocks/>
            <a:stCxn id="22" idx="2"/>
            <a:endCxn id="65" idx="0"/>
          </p:cNvCxnSpPr>
          <p:nvPr/>
        </p:nvCxnSpPr>
        <p:spPr>
          <a:xfrm flipH="1">
            <a:off x="3369727" y="3758625"/>
            <a:ext cx="5876" cy="38505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FD0FFA3D-D732-437C-9567-2A8A79A7060D}"/>
              </a:ext>
            </a:extLst>
          </p:cNvPr>
          <p:cNvCxnSpPr>
            <a:cxnSpLocks/>
          </p:cNvCxnSpPr>
          <p:nvPr/>
        </p:nvCxnSpPr>
        <p:spPr>
          <a:xfrm flipV="1">
            <a:off x="2778041" y="1472976"/>
            <a:ext cx="0" cy="90465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D032BD9-876F-4EDF-A3EC-5C2689C872F2}"/>
              </a:ext>
            </a:extLst>
          </p:cNvPr>
          <p:cNvCxnSpPr>
            <a:cxnSpLocks/>
          </p:cNvCxnSpPr>
          <p:nvPr/>
        </p:nvCxnSpPr>
        <p:spPr>
          <a:xfrm flipV="1">
            <a:off x="5684454" y="1491313"/>
            <a:ext cx="0" cy="88631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90A38213-DE16-4EC3-84C3-F99EEB164A5A}"/>
              </a:ext>
            </a:extLst>
          </p:cNvPr>
          <p:cNvCxnSpPr>
            <a:cxnSpLocks/>
          </p:cNvCxnSpPr>
          <p:nvPr/>
        </p:nvCxnSpPr>
        <p:spPr>
          <a:xfrm>
            <a:off x="8839326" y="2746961"/>
            <a:ext cx="0" cy="349000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4D83CF4-E07D-4A57-9327-766ADDCE0013}"/>
              </a:ext>
            </a:extLst>
          </p:cNvPr>
          <p:cNvSpPr txBox="1"/>
          <p:nvPr/>
        </p:nvSpPr>
        <p:spPr>
          <a:xfrm>
            <a:off x="-69336" y="6089364"/>
            <a:ext cx="183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Terrain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563F309-DBC3-4A45-A970-221DBF83428E}"/>
              </a:ext>
            </a:extLst>
          </p:cNvPr>
          <p:cNvCxnSpPr>
            <a:cxnSpLocks/>
          </p:cNvCxnSpPr>
          <p:nvPr/>
        </p:nvCxnSpPr>
        <p:spPr>
          <a:xfrm>
            <a:off x="9482822" y="3511974"/>
            <a:ext cx="0" cy="272499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E46BA441-436C-4445-AFF4-FD4735497779}"/>
              </a:ext>
            </a:extLst>
          </p:cNvPr>
          <p:cNvCxnSpPr>
            <a:cxnSpLocks/>
          </p:cNvCxnSpPr>
          <p:nvPr/>
        </p:nvCxnSpPr>
        <p:spPr>
          <a:xfrm>
            <a:off x="8306145" y="3597112"/>
            <a:ext cx="0" cy="263985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5596BC3-DA9F-460D-ACEC-B940186039D1}"/>
              </a:ext>
            </a:extLst>
          </p:cNvPr>
          <p:cNvSpPr/>
          <p:nvPr/>
        </p:nvSpPr>
        <p:spPr>
          <a:xfrm>
            <a:off x="9873342" y="4987588"/>
            <a:ext cx="2316424" cy="1867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B16646F5-43BE-44E5-BDF2-0E10CBFED178}"/>
              </a:ext>
            </a:extLst>
          </p:cNvPr>
          <p:cNvCxnSpPr>
            <a:cxnSpLocks/>
          </p:cNvCxnSpPr>
          <p:nvPr/>
        </p:nvCxnSpPr>
        <p:spPr>
          <a:xfrm flipV="1">
            <a:off x="10061822" y="5506340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89BBCBC-D6CF-417B-BD73-5B9FBC0B81EC}"/>
              </a:ext>
            </a:extLst>
          </p:cNvPr>
          <p:cNvSpPr txBox="1"/>
          <p:nvPr/>
        </p:nvSpPr>
        <p:spPr>
          <a:xfrm>
            <a:off x="10571705" y="5224934"/>
            <a:ext cx="177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Information</a:t>
            </a:r>
          </a:p>
          <a:p>
            <a:pPr algn="ctr"/>
            <a:r>
              <a:rPr lang="fr-FR" sz="1600" dirty="0"/>
              <a:t>flow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9B6B2EFC-F2DD-4D68-AB32-8AB86F7C2500}"/>
              </a:ext>
            </a:extLst>
          </p:cNvPr>
          <p:cNvCxnSpPr>
            <a:cxnSpLocks/>
          </p:cNvCxnSpPr>
          <p:nvPr/>
        </p:nvCxnSpPr>
        <p:spPr>
          <a:xfrm flipV="1">
            <a:off x="10061822" y="6030677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8B1AA065-89D8-4832-990F-7CD1CCA30FC1}"/>
              </a:ext>
            </a:extLst>
          </p:cNvPr>
          <p:cNvCxnSpPr>
            <a:cxnSpLocks/>
          </p:cNvCxnSpPr>
          <p:nvPr/>
        </p:nvCxnSpPr>
        <p:spPr>
          <a:xfrm flipV="1">
            <a:off x="10061822" y="6524827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>
            <a:extLst>
              <a:ext uri="{FF2B5EF4-FFF2-40B4-BE49-F238E27FC236}">
                <a16:creationId xmlns:a16="http://schemas.microsoft.com/office/drawing/2014/main" id="{3C29DCD0-0965-4333-9A90-90834BEF0B9F}"/>
              </a:ext>
            </a:extLst>
          </p:cNvPr>
          <p:cNvSpPr txBox="1"/>
          <p:nvPr/>
        </p:nvSpPr>
        <p:spPr>
          <a:xfrm>
            <a:off x="9638768" y="4978645"/>
            <a:ext cx="13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Legend</a:t>
            </a:r>
            <a:endParaRPr lang="fr-FR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CB68F778-7EF3-4377-90A5-8C039FA491F0}"/>
              </a:ext>
            </a:extLst>
          </p:cNvPr>
          <p:cNvSpPr txBox="1"/>
          <p:nvPr/>
        </p:nvSpPr>
        <p:spPr>
          <a:xfrm>
            <a:off x="10571707" y="5853101"/>
            <a:ext cx="177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Order</a:t>
            </a:r>
            <a:endParaRPr lang="fr-FR" sz="1600" dirty="0"/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957D914-9555-47CC-853D-F6A071FA3033}"/>
              </a:ext>
            </a:extLst>
          </p:cNvPr>
          <p:cNvSpPr txBox="1"/>
          <p:nvPr/>
        </p:nvSpPr>
        <p:spPr>
          <a:xfrm>
            <a:off x="10571706" y="6359528"/>
            <a:ext cx="177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89375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99A98-DF36-4584-8497-4D4D5714F697}"/>
              </a:ext>
            </a:extLst>
          </p:cNvPr>
          <p:cNvSpPr/>
          <p:nvPr/>
        </p:nvSpPr>
        <p:spPr>
          <a:xfrm>
            <a:off x="0" y="1"/>
            <a:ext cx="12192000" cy="1650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92795C8-0FAD-402A-AACE-5E9FA2E4EC10}"/>
              </a:ext>
            </a:extLst>
          </p:cNvPr>
          <p:cNvSpPr/>
          <p:nvPr/>
        </p:nvSpPr>
        <p:spPr>
          <a:xfrm>
            <a:off x="1929468" y="0"/>
            <a:ext cx="9529893" cy="1491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E74A9-8959-4AEE-9213-910FB7E12352}"/>
              </a:ext>
            </a:extLst>
          </p:cNvPr>
          <p:cNvSpPr/>
          <p:nvPr/>
        </p:nvSpPr>
        <p:spPr>
          <a:xfrm>
            <a:off x="0" y="3974195"/>
            <a:ext cx="12192000" cy="1705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50FC4-651A-44D2-9508-D396E09DE12F}"/>
              </a:ext>
            </a:extLst>
          </p:cNvPr>
          <p:cNvSpPr/>
          <p:nvPr/>
        </p:nvSpPr>
        <p:spPr>
          <a:xfrm>
            <a:off x="0" y="1639812"/>
            <a:ext cx="12192000" cy="23363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D7A9CB-8A79-45E2-BDFF-CFC80224A1D8}"/>
              </a:ext>
            </a:extLst>
          </p:cNvPr>
          <p:cNvSpPr txBox="1"/>
          <p:nvPr/>
        </p:nvSpPr>
        <p:spPr>
          <a:xfrm>
            <a:off x="486561" y="422500"/>
            <a:ext cx="86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ZONAL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CC0E64-CECB-4F1B-A4C9-0600B4221CFC}"/>
              </a:ext>
            </a:extLst>
          </p:cNvPr>
          <p:cNvSpPr txBox="1"/>
          <p:nvPr/>
        </p:nvSpPr>
        <p:spPr>
          <a:xfrm>
            <a:off x="-42033" y="2438057"/>
            <a:ext cx="183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DÉPARTEMENTAL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FD0A4A-092F-4BA2-B48C-72E2C8699A3A}"/>
              </a:ext>
            </a:extLst>
          </p:cNvPr>
          <p:cNvSpPr txBox="1"/>
          <p:nvPr/>
        </p:nvSpPr>
        <p:spPr>
          <a:xfrm>
            <a:off x="9057" y="4499781"/>
            <a:ext cx="183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COMMUNAL</a:t>
            </a:r>
          </a:p>
          <a:p>
            <a:pPr algn="ctr"/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D68130-A8F7-48AF-9602-8D5A9A7455C8}"/>
              </a:ext>
            </a:extLst>
          </p:cNvPr>
          <p:cNvSpPr txBox="1"/>
          <p:nvPr/>
        </p:nvSpPr>
        <p:spPr>
          <a:xfrm>
            <a:off x="1929468" y="0"/>
            <a:ext cx="117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Préfecture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C25013A-AF95-499F-997D-5D575BDDA9DC}"/>
              </a:ext>
            </a:extLst>
          </p:cNvPr>
          <p:cNvSpPr/>
          <p:nvPr/>
        </p:nvSpPr>
        <p:spPr>
          <a:xfrm>
            <a:off x="4337107" y="63447"/>
            <a:ext cx="2432807" cy="592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Préfet (</a:t>
            </a:r>
            <a:r>
              <a:rPr lang="fr-FR" i="1" dirty="0" err="1">
                <a:solidFill>
                  <a:schemeClr val="tx1"/>
                </a:solidFill>
              </a:rPr>
              <a:t>decision</a:t>
            </a:r>
            <a:r>
              <a:rPr lang="fr-FR" i="1" dirty="0">
                <a:solidFill>
                  <a:schemeClr val="tx1"/>
                </a:solidFill>
              </a:rPr>
              <a:t> maker</a:t>
            </a:r>
            <a:r>
              <a:rPr lang="fr-FR" dirty="0">
                <a:solidFill>
                  <a:schemeClr val="tx1"/>
                </a:solidFill>
              </a:rPr>
              <a:t>)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902D448-7426-4380-95E9-69BAE86BBDE3}"/>
              </a:ext>
            </a:extLst>
          </p:cNvPr>
          <p:cNvSpPr/>
          <p:nvPr/>
        </p:nvSpPr>
        <p:spPr>
          <a:xfrm>
            <a:off x="2076797" y="805703"/>
            <a:ext cx="1487299" cy="592179"/>
          </a:xfrm>
          <a:prstGeom prst="roundRect">
            <a:avLst/>
          </a:prstGeom>
          <a:solidFill>
            <a:srgbClr val="F18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Firefighter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2F2EF83-3A97-4F46-A12C-EF00F1C97C97}"/>
              </a:ext>
            </a:extLst>
          </p:cNvPr>
          <p:cNvSpPr/>
          <p:nvPr/>
        </p:nvSpPr>
        <p:spPr>
          <a:xfrm>
            <a:off x="3770668" y="826798"/>
            <a:ext cx="1487299" cy="592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Police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22DDC53-9AE5-4CA3-A6B2-A3859423617A}"/>
              </a:ext>
            </a:extLst>
          </p:cNvPr>
          <p:cNvSpPr/>
          <p:nvPr/>
        </p:nvSpPr>
        <p:spPr>
          <a:xfrm>
            <a:off x="5464539" y="825268"/>
            <a:ext cx="1562803" cy="5921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Infrastructure </a:t>
            </a:r>
            <a:r>
              <a:rPr lang="fr-FR" dirty="0" err="1">
                <a:solidFill>
                  <a:schemeClr val="tx1"/>
                </a:solidFill>
              </a:rPr>
              <a:t>representant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D087E49-0A2C-4657-8CD6-132A6689046A}"/>
              </a:ext>
            </a:extLst>
          </p:cNvPr>
          <p:cNvSpPr/>
          <p:nvPr/>
        </p:nvSpPr>
        <p:spPr>
          <a:xfrm>
            <a:off x="7233914" y="805703"/>
            <a:ext cx="1562803" cy="59217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chemeClr val="tx1"/>
                </a:solidFill>
              </a:rPr>
              <a:t>Other</a:t>
            </a:r>
            <a:br>
              <a:rPr lang="fr-FR" i="1" dirty="0">
                <a:solidFill>
                  <a:schemeClr val="tx1"/>
                </a:solidFill>
              </a:rPr>
            </a:br>
            <a:r>
              <a:rPr lang="fr-FR" i="1" dirty="0" err="1">
                <a:solidFill>
                  <a:schemeClr val="tx1"/>
                </a:solidFill>
              </a:rPr>
              <a:t>functions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10648F4-74E3-4488-97C9-741671B075BE}"/>
              </a:ext>
            </a:extLst>
          </p:cNvPr>
          <p:cNvSpPr/>
          <p:nvPr/>
        </p:nvSpPr>
        <p:spPr>
          <a:xfrm>
            <a:off x="8825139" y="103126"/>
            <a:ext cx="2437521" cy="77998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Communication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team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76C7BA4-D51D-4631-BB33-868B24AE6D29}"/>
              </a:ext>
            </a:extLst>
          </p:cNvPr>
          <p:cNvGrpSpPr/>
          <p:nvPr/>
        </p:nvGrpSpPr>
        <p:grpSpPr>
          <a:xfrm>
            <a:off x="1778894" y="2377629"/>
            <a:ext cx="3193413" cy="1380996"/>
            <a:chOff x="1737916" y="1815918"/>
            <a:chExt cx="3193413" cy="1380996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CAAE4A3-9070-4CB5-B36F-6F6B5C2126EC}"/>
                </a:ext>
              </a:extLst>
            </p:cNvPr>
            <p:cNvSpPr/>
            <p:nvPr/>
          </p:nvSpPr>
          <p:spPr>
            <a:xfrm>
              <a:off x="1929468" y="1834253"/>
              <a:ext cx="2810313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297D47C-987A-4EC0-8FFE-9F0EFB59BFD6}"/>
                </a:ext>
              </a:extLst>
            </p:cNvPr>
            <p:cNvSpPr/>
            <p:nvPr/>
          </p:nvSpPr>
          <p:spPr>
            <a:xfrm>
              <a:off x="2453769" y="2224679"/>
              <a:ext cx="1761705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Préfet</a:t>
              </a:r>
              <a:r>
                <a:rPr lang="fr-FR" b="1" dirty="0">
                  <a:solidFill>
                    <a:schemeClr val="tx1"/>
                  </a:solidFill>
                </a:rPr>
                <a:t> </a:t>
              </a:r>
              <a:r>
                <a:rPr lang="fr-FR" dirty="0">
                  <a:solidFill>
                    <a:schemeClr val="tx1"/>
                  </a:solidFill>
                </a:rPr>
                <a:t>départemental</a:t>
              </a:r>
              <a:endParaRPr lang="fr-FR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716796-7637-442C-8198-05852E897178}"/>
                </a:ext>
              </a:extLst>
            </p:cNvPr>
            <p:cNvSpPr txBox="1"/>
            <p:nvPr/>
          </p:nvSpPr>
          <p:spPr>
            <a:xfrm>
              <a:off x="1737916" y="1815918"/>
              <a:ext cx="3193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Préfecture départementale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778E538-A72B-4806-8C2C-ABFCF0193D40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Coordination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159793A-CD5D-452D-90F1-85D8602BAAA7}"/>
              </a:ext>
            </a:extLst>
          </p:cNvPr>
          <p:cNvSpPr/>
          <p:nvPr/>
        </p:nvSpPr>
        <p:spPr>
          <a:xfrm>
            <a:off x="0" y="5674604"/>
            <a:ext cx="12192000" cy="1178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8E94C1C-0BF4-474B-A0D5-7AF5A8FD644A}"/>
              </a:ext>
            </a:extLst>
          </p:cNvPr>
          <p:cNvGrpSpPr/>
          <p:nvPr/>
        </p:nvGrpSpPr>
        <p:grpSpPr>
          <a:xfrm>
            <a:off x="4742802" y="2309600"/>
            <a:ext cx="3193413" cy="1449851"/>
            <a:chOff x="4832061" y="1804108"/>
            <a:chExt cx="3193413" cy="1449851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B58B802-33A0-4F0C-AE19-B22E340C6A18}"/>
                </a:ext>
              </a:extLst>
            </p:cNvPr>
            <p:cNvGrpSpPr/>
            <p:nvPr/>
          </p:nvGrpSpPr>
          <p:grpSpPr>
            <a:xfrm>
              <a:off x="4832061" y="1804108"/>
              <a:ext cx="3193413" cy="1449851"/>
              <a:chOff x="1737916" y="1765584"/>
              <a:chExt cx="3193413" cy="1449851"/>
            </a:xfrm>
          </p:grpSpPr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161062D8-8975-4785-B3C5-86F089DF2F95}"/>
                  </a:ext>
                </a:extLst>
              </p:cNvPr>
              <p:cNvSpPr/>
              <p:nvPr/>
            </p:nvSpPr>
            <p:spPr>
              <a:xfrm>
                <a:off x="1929468" y="1834253"/>
                <a:ext cx="2810313" cy="136266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5F69E28F-FD90-48AA-943C-CDE4674565AF}"/>
                  </a:ext>
                </a:extLst>
              </p:cNvPr>
              <p:cNvSpPr/>
              <p:nvPr/>
            </p:nvSpPr>
            <p:spPr>
              <a:xfrm>
                <a:off x="2028736" y="2096392"/>
                <a:ext cx="2615974" cy="763148"/>
              </a:xfrm>
              <a:prstGeom prst="roundRect">
                <a:avLst/>
              </a:prstGeom>
              <a:solidFill>
                <a:srgbClr val="F186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50C2DDC-167D-49F4-AD26-8A400FB3F78B}"/>
                  </a:ext>
                </a:extLst>
              </p:cNvPr>
              <p:cNvSpPr txBox="1"/>
              <p:nvPr/>
            </p:nvSpPr>
            <p:spPr>
              <a:xfrm>
                <a:off x="1737916" y="1765584"/>
                <a:ext cx="3193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rgbClr val="C00000"/>
                    </a:solidFill>
                  </a:rPr>
                  <a:t>SDIS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DB90BC7A-0487-4057-BA59-4D0C7622BE01}"/>
                  </a:ext>
                </a:extLst>
              </p:cNvPr>
              <p:cNvSpPr txBox="1"/>
              <p:nvPr/>
            </p:nvSpPr>
            <p:spPr>
              <a:xfrm>
                <a:off x="1895912" y="2907658"/>
                <a:ext cx="1837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i="1" dirty="0"/>
                  <a:t>Rescue, </a:t>
                </a:r>
                <a:r>
                  <a:rPr lang="fr-FR" sz="1400" i="1" dirty="0" err="1"/>
                  <a:t>Medical</a:t>
                </a:r>
                <a:r>
                  <a:rPr lang="fr-FR" sz="1400" i="1" dirty="0"/>
                  <a:t> care</a:t>
                </a:r>
              </a:p>
            </p:txBody>
          </p:sp>
        </p:grp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C6C7F66-98F9-4EA5-BEA3-5172DAC4393B}"/>
                </a:ext>
              </a:extLst>
            </p:cNvPr>
            <p:cNvSpPr txBox="1"/>
            <p:nvPr/>
          </p:nvSpPr>
          <p:spPr>
            <a:xfrm>
              <a:off x="5091184" y="2211964"/>
              <a:ext cx="1173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Calls </a:t>
              </a:r>
              <a:r>
                <a:rPr lang="en-US" dirty="0"/>
                <a:t>processing</a:t>
              </a:r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0B004D07-3250-41E3-ACB8-DD5B280C8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218" y="2134916"/>
              <a:ext cx="2100" cy="7631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088B3CE-44E8-4EFF-A05F-1357747B587B}"/>
                </a:ext>
              </a:extLst>
            </p:cNvPr>
            <p:cNvSpPr txBox="1"/>
            <p:nvPr/>
          </p:nvSpPr>
          <p:spPr>
            <a:xfrm>
              <a:off x="6397775" y="2053918"/>
              <a:ext cx="13077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Operational center Fire and Rescue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CE9A6C3-2AAF-493C-87D0-B9D0B31C8EB2}"/>
              </a:ext>
            </a:extLst>
          </p:cNvPr>
          <p:cNvGrpSpPr/>
          <p:nvPr/>
        </p:nvGrpSpPr>
        <p:grpSpPr>
          <a:xfrm>
            <a:off x="7645634" y="1831129"/>
            <a:ext cx="2381954" cy="903479"/>
            <a:chOff x="8084203" y="1854094"/>
            <a:chExt cx="2381954" cy="9034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FE03DC0-F246-4EFD-97EE-E5B2B28DF32D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88408E8-ABFE-45AD-A571-58E166C0F0A3}"/>
                </a:ext>
              </a:extLst>
            </p:cNvPr>
            <p:cNvSpPr txBox="1"/>
            <p:nvPr/>
          </p:nvSpPr>
          <p:spPr>
            <a:xfrm>
              <a:off x="8333116" y="1854094"/>
              <a:ext cx="21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Police, Gendarmerie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5E45F5B-4568-40B1-A10A-1EEDAAE783FC}"/>
                </a:ext>
              </a:extLst>
            </p:cNvPr>
            <p:cNvSpPr txBox="1"/>
            <p:nvPr/>
          </p:nvSpPr>
          <p:spPr>
            <a:xfrm>
              <a:off x="8084203" y="2426985"/>
              <a:ext cx="183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Law </a:t>
              </a:r>
              <a:r>
                <a:rPr lang="fr-FR" sz="1400" i="1" dirty="0" err="1"/>
                <a:t>enforcement</a:t>
              </a:r>
              <a:endParaRPr lang="fr-FR" sz="1400" i="1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54516C0-CF72-4D37-B737-86B37AE56659}"/>
              </a:ext>
            </a:extLst>
          </p:cNvPr>
          <p:cNvGrpSpPr/>
          <p:nvPr/>
        </p:nvGrpSpPr>
        <p:grpSpPr>
          <a:xfrm>
            <a:off x="10249932" y="1890216"/>
            <a:ext cx="1655371" cy="646331"/>
            <a:chOff x="8218384" y="1848854"/>
            <a:chExt cx="2247773" cy="908719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7A954023-1DA6-44B1-A0E5-5E1E16D634C0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F3863A6-209B-4CD6-9967-296C9BB87886}"/>
                </a:ext>
              </a:extLst>
            </p:cNvPr>
            <p:cNvSpPr txBox="1"/>
            <p:nvPr/>
          </p:nvSpPr>
          <p:spPr>
            <a:xfrm>
              <a:off x="8275751" y="1848854"/>
              <a:ext cx="21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1">
                      <a:lumMod val="75000"/>
                    </a:schemeClr>
                  </a:solidFill>
                </a:rPr>
                <a:t>Météo France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7D251E1-3A10-459C-98FB-F22FE02394D2}"/>
                </a:ext>
              </a:extLst>
            </p:cNvPr>
            <p:cNvSpPr txBox="1"/>
            <p:nvPr/>
          </p:nvSpPr>
          <p:spPr>
            <a:xfrm>
              <a:off x="8218384" y="2362303"/>
              <a:ext cx="21904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 err="1"/>
                <a:t>Weather</a:t>
              </a:r>
              <a:r>
                <a:rPr lang="fr-FR" sz="1400" i="1" dirty="0"/>
                <a:t> </a:t>
              </a:r>
              <a:r>
                <a:rPr lang="fr-FR" sz="1400" i="1" dirty="0" err="1"/>
                <a:t>forecast</a:t>
              </a:r>
              <a:endParaRPr lang="fr-FR" sz="1400" i="1" dirty="0"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CDC50FA0-264E-4F28-95D2-29BDB4644A87}"/>
              </a:ext>
            </a:extLst>
          </p:cNvPr>
          <p:cNvGrpSpPr/>
          <p:nvPr/>
        </p:nvGrpSpPr>
        <p:grpSpPr>
          <a:xfrm>
            <a:off x="9100243" y="2856474"/>
            <a:ext cx="1613125" cy="663951"/>
            <a:chOff x="8275749" y="1835961"/>
            <a:chExt cx="2190408" cy="933493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38DD642F-6A91-4B0A-B400-843ED759456B}"/>
                </a:ext>
              </a:extLst>
            </p:cNvPr>
            <p:cNvSpPr/>
            <p:nvPr/>
          </p:nvSpPr>
          <p:spPr>
            <a:xfrm>
              <a:off x="8275751" y="1877246"/>
              <a:ext cx="2190406" cy="8803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A6E749-9A18-4CD0-9A88-8797731D4B55}"/>
                </a:ext>
              </a:extLst>
            </p:cNvPr>
            <p:cNvSpPr txBox="1"/>
            <p:nvPr/>
          </p:nvSpPr>
          <p:spPr>
            <a:xfrm>
              <a:off x="8918489" y="1835961"/>
              <a:ext cx="904927" cy="5192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2"/>
                  </a:solidFill>
                </a:rPr>
                <a:t>DDT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AC3D179E-1F2D-4178-B41B-52B747C001E5}"/>
                </a:ext>
              </a:extLst>
            </p:cNvPr>
            <p:cNvSpPr txBox="1"/>
            <p:nvPr/>
          </p:nvSpPr>
          <p:spPr>
            <a:xfrm>
              <a:off x="8275749" y="2336730"/>
              <a:ext cx="2190407" cy="4327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Road infrastructure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FDB3552D-20BE-4B0B-B891-4BE80E404D55}"/>
              </a:ext>
            </a:extLst>
          </p:cNvPr>
          <p:cNvGrpSpPr/>
          <p:nvPr/>
        </p:nvGrpSpPr>
        <p:grpSpPr>
          <a:xfrm>
            <a:off x="4711809" y="4621078"/>
            <a:ext cx="3193413" cy="828517"/>
            <a:chOff x="1328531" y="1774845"/>
            <a:chExt cx="3193413" cy="828517"/>
          </a:xfrm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16082372-A286-472A-9591-24021B66782A}"/>
                </a:ext>
              </a:extLst>
            </p:cNvPr>
            <p:cNvSpPr/>
            <p:nvPr/>
          </p:nvSpPr>
          <p:spPr>
            <a:xfrm>
              <a:off x="1929469" y="1834253"/>
              <a:ext cx="1877228" cy="7691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3D34AC77-4E47-41F4-9815-60F87BC5D83A}"/>
                </a:ext>
              </a:extLst>
            </p:cNvPr>
            <p:cNvSpPr txBox="1"/>
            <p:nvPr/>
          </p:nvSpPr>
          <p:spPr>
            <a:xfrm>
              <a:off x="1328531" y="1774845"/>
              <a:ext cx="3193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>
                  <a:solidFill>
                    <a:srgbClr val="C00000"/>
                  </a:solidFill>
                </a:rPr>
                <a:t>Fire</a:t>
              </a:r>
              <a:r>
                <a:rPr lang="fr-FR" dirty="0">
                  <a:solidFill>
                    <a:srgbClr val="C00000"/>
                  </a:solidFill>
                </a:rPr>
                <a:t> station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6DD0149-FBA2-4860-8FD1-FCD45A369463}"/>
                </a:ext>
              </a:extLst>
            </p:cNvPr>
            <p:cNvSpPr txBox="1"/>
            <p:nvPr/>
          </p:nvSpPr>
          <p:spPr>
            <a:xfrm>
              <a:off x="1954868" y="2292653"/>
              <a:ext cx="1837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Rescue, </a:t>
              </a:r>
              <a:r>
                <a:rPr lang="fr-FR" sz="1400" i="1" dirty="0" err="1"/>
                <a:t>Medical</a:t>
              </a:r>
              <a:r>
                <a:rPr lang="fr-FR" sz="1400" i="1" dirty="0"/>
                <a:t> care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12AEB9E6-A123-4BE8-978B-EAFB6027E2C8}"/>
              </a:ext>
            </a:extLst>
          </p:cNvPr>
          <p:cNvGrpSpPr/>
          <p:nvPr/>
        </p:nvGrpSpPr>
        <p:grpSpPr>
          <a:xfrm>
            <a:off x="2104951" y="4143680"/>
            <a:ext cx="2390783" cy="1362661"/>
            <a:chOff x="1790700" y="1834253"/>
            <a:chExt cx="2390783" cy="1362661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2A9EBAD-9B3D-4A5A-A140-1DFE58358D95}"/>
                </a:ext>
              </a:extLst>
            </p:cNvPr>
            <p:cNvSpPr/>
            <p:nvPr/>
          </p:nvSpPr>
          <p:spPr>
            <a:xfrm>
              <a:off x="1929469" y="1834253"/>
              <a:ext cx="2252014" cy="13626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8229770-5B11-4027-8440-00A118CB8983}"/>
                </a:ext>
              </a:extLst>
            </p:cNvPr>
            <p:cNvSpPr/>
            <p:nvPr/>
          </p:nvSpPr>
          <p:spPr>
            <a:xfrm>
              <a:off x="2073457" y="2237770"/>
              <a:ext cx="1962321" cy="59217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Communal Command Center</a:t>
              </a:r>
              <a:endParaRPr lang="fr-FR" i="1" dirty="0">
                <a:solidFill>
                  <a:schemeClr val="tx1"/>
                </a:solidFill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2A37CCA-3783-4F18-8481-8EBAE88F8900}"/>
                </a:ext>
              </a:extLst>
            </p:cNvPr>
            <p:cNvSpPr txBox="1"/>
            <p:nvPr/>
          </p:nvSpPr>
          <p:spPr>
            <a:xfrm>
              <a:off x="2073457" y="1851346"/>
              <a:ext cx="1962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Mairie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71233C30-D417-4B46-9091-C8A0EF1B834A}"/>
                </a:ext>
              </a:extLst>
            </p:cNvPr>
            <p:cNvSpPr txBox="1"/>
            <p:nvPr/>
          </p:nvSpPr>
          <p:spPr>
            <a:xfrm>
              <a:off x="1790700" y="2859543"/>
              <a:ext cx="145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Coordination</a:t>
              </a:r>
            </a:p>
          </p:txBody>
        </p:sp>
      </p:grp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C631B3A3-CCFE-4050-A314-E272849B6ED9}"/>
              </a:ext>
            </a:extLst>
          </p:cNvPr>
          <p:cNvSpPr/>
          <p:nvPr/>
        </p:nvSpPr>
        <p:spPr>
          <a:xfrm>
            <a:off x="7891928" y="2970975"/>
            <a:ext cx="836478" cy="62613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614BC9C-1B50-49F0-B706-AC83E65707D6}"/>
              </a:ext>
            </a:extLst>
          </p:cNvPr>
          <p:cNvSpPr txBox="1"/>
          <p:nvPr/>
        </p:nvSpPr>
        <p:spPr>
          <a:xfrm>
            <a:off x="7972930" y="2942547"/>
            <a:ext cx="6664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EMS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172DCC-C2AA-4BAA-A629-EB9999450CC1}"/>
              </a:ext>
            </a:extLst>
          </p:cNvPr>
          <p:cNvSpPr txBox="1"/>
          <p:nvPr/>
        </p:nvSpPr>
        <p:spPr>
          <a:xfrm>
            <a:off x="7948966" y="3300363"/>
            <a:ext cx="71435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Rescue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EC84B56B-525B-49BA-8A83-C52DC14CBE55}"/>
              </a:ext>
            </a:extLst>
          </p:cNvPr>
          <p:cNvCxnSpPr>
            <a:stCxn id="65" idx="2"/>
          </p:cNvCxnSpPr>
          <p:nvPr/>
        </p:nvCxnSpPr>
        <p:spPr>
          <a:xfrm flipH="1">
            <a:off x="3368868" y="5506341"/>
            <a:ext cx="859" cy="82519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36F573CA-2F1D-46E4-A431-7F5ED3A7F252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256740" y="5446663"/>
            <a:ext cx="2319" cy="8848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orme libre : forme 81">
            <a:extLst>
              <a:ext uri="{FF2B5EF4-FFF2-40B4-BE49-F238E27FC236}">
                <a16:creationId xmlns:a16="http://schemas.microsoft.com/office/drawing/2014/main" id="{DEF432D0-267E-4C31-B98B-D3B72D0BEF28}"/>
              </a:ext>
            </a:extLst>
          </p:cNvPr>
          <p:cNvSpPr/>
          <p:nvPr/>
        </p:nvSpPr>
        <p:spPr>
          <a:xfrm>
            <a:off x="4683042" y="3380868"/>
            <a:ext cx="435167" cy="2818595"/>
          </a:xfrm>
          <a:custGeom>
            <a:avLst/>
            <a:gdLst>
              <a:gd name="connsiteX0" fmla="*/ 10289 w 639464"/>
              <a:gd name="connsiteY0" fmla="*/ 4026715 h 4026715"/>
              <a:gd name="connsiteX1" fmla="*/ 85790 w 639464"/>
              <a:gd name="connsiteY1" fmla="*/ 1283515 h 4026715"/>
              <a:gd name="connsiteX2" fmla="*/ 639464 w 639464"/>
              <a:gd name="connsiteY2" fmla="*/ 0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464" h="4026715">
                <a:moveTo>
                  <a:pt x="10289" y="4026715"/>
                </a:moveTo>
                <a:cubicBezTo>
                  <a:pt x="-4392" y="2990674"/>
                  <a:pt x="-19072" y="1954634"/>
                  <a:pt x="85790" y="1283515"/>
                </a:cubicBezTo>
                <a:cubicBezTo>
                  <a:pt x="190652" y="612396"/>
                  <a:pt x="415058" y="306198"/>
                  <a:pt x="639464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4E0347DD-3A4C-43CE-9BB0-CA02ED0C7586}"/>
              </a:ext>
            </a:extLst>
          </p:cNvPr>
          <p:cNvSpPr/>
          <p:nvPr/>
        </p:nvSpPr>
        <p:spPr>
          <a:xfrm>
            <a:off x="7318973" y="3418372"/>
            <a:ext cx="383254" cy="2818595"/>
          </a:xfrm>
          <a:custGeom>
            <a:avLst/>
            <a:gdLst>
              <a:gd name="connsiteX0" fmla="*/ 0 w 369196"/>
              <a:gd name="connsiteY0" fmla="*/ 3984771 h 3984771"/>
              <a:gd name="connsiteX1" fmla="*/ 369115 w 369196"/>
              <a:gd name="connsiteY1" fmla="*/ 1778466 h 3984771"/>
              <a:gd name="connsiteX2" fmla="*/ 33556 w 369196"/>
              <a:gd name="connsiteY2" fmla="*/ 0 h 398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196" h="3984771">
                <a:moveTo>
                  <a:pt x="0" y="3984771"/>
                </a:moveTo>
                <a:cubicBezTo>
                  <a:pt x="181761" y="3213682"/>
                  <a:pt x="363522" y="2442594"/>
                  <a:pt x="369115" y="1778466"/>
                </a:cubicBezTo>
                <a:cubicBezTo>
                  <a:pt x="374708" y="1114338"/>
                  <a:pt x="89483" y="261457"/>
                  <a:pt x="33556" y="0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Forme libre : forme 84">
            <a:extLst>
              <a:ext uri="{FF2B5EF4-FFF2-40B4-BE49-F238E27FC236}">
                <a16:creationId xmlns:a16="http://schemas.microsoft.com/office/drawing/2014/main" id="{6E37CE9C-22A5-4059-B57F-26D6384E7C09}"/>
              </a:ext>
            </a:extLst>
          </p:cNvPr>
          <p:cNvSpPr/>
          <p:nvPr/>
        </p:nvSpPr>
        <p:spPr>
          <a:xfrm>
            <a:off x="6259059" y="3391579"/>
            <a:ext cx="702734" cy="1285975"/>
          </a:xfrm>
          <a:custGeom>
            <a:avLst/>
            <a:gdLst>
              <a:gd name="connsiteX0" fmla="*/ 445102 w 445102"/>
              <a:gd name="connsiteY0" fmla="*/ 0 h 1870745"/>
              <a:gd name="connsiteX1" fmla="*/ 352823 w 445102"/>
              <a:gd name="connsiteY1" fmla="*/ 973123 h 1870745"/>
              <a:gd name="connsiteX2" fmla="*/ 485 w 445102"/>
              <a:gd name="connsiteY2" fmla="*/ 1870745 h 187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102" h="1870745">
                <a:moveTo>
                  <a:pt x="445102" y="0"/>
                </a:moveTo>
                <a:cubicBezTo>
                  <a:pt x="436014" y="330666"/>
                  <a:pt x="426926" y="661332"/>
                  <a:pt x="352823" y="973123"/>
                </a:cubicBezTo>
                <a:cubicBezTo>
                  <a:pt x="278720" y="1284914"/>
                  <a:pt x="-13497" y="1742114"/>
                  <a:pt x="485" y="1870745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1643C190-64EA-4C2C-A6CE-83D16EE3381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375599" y="1482245"/>
            <a:ext cx="2" cy="89538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AFE0BED3-068B-4C4D-9EDD-582F0FBA90AB}"/>
              </a:ext>
            </a:extLst>
          </p:cNvPr>
          <p:cNvCxnSpPr>
            <a:cxnSpLocks/>
          </p:cNvCxnSpPr>
          <p:nvPr/>
        </p:nvCxnSpPr>
        <p:spPr>
          <a:xfrm>
            <a:off x="6235477" y="1482245"/>
            <a:ext cx="0" cy="89538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4DA54131-B2D2-46A1-B890-C4C5829E7246}"/>
              </a:ext>
            </a:extLst>
          </p:cNvPr>
          <p:cNvCxnSpPr>
            <a:cxnSpLocks/>
          </p:cNvCxnSpPr>
          <p:nvPr/>
        </p:nvCxnSpPr>
        <p:spPr>
          <a:xfrm>
            <a:off x="8914351" y="1491332"/>
            <a:ext cx="0" cy="3629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8C02184-A0F6-474F-96F6-EED303BD5285}"/>
              </a:ext>
            </a:extLst>
          </p:cNvPr>
          <p:cNvCxnSpPr>
            <a:cxnSpLocks/>
            <a:stCxn id="22" idx="2"/>
            <a:endCxn id="65" idx="0"/>
          </p:cNvCxnSpPr>
          <p:nvPr/>
        </p:nvCxnSpPr>
        <p:spPr>
          <a:xfrm flipH="1">
            <a:off x="3369727" y="3758625"/>
            <a:ext cx="5876" cy="38505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FD0FFA3D-D732-437C-9567-2A8A79A7060D}"/>
              </a:ext>
            </a:extLst>
          </p:cNvPr>
          <p:cNvCxnSpPr>
            <a:cxnSpLocks/>
          </p:cNvCxnSpPr>
          <p:nvPr/>
        </p:nvCxnSpPr>
        <p:spPr>
          <a:xfrm flipV="1">
            <a:off x="2778041" y="1472976"/>
            <a:ext cx="0" cy="90465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2D032BD9-876F-4EDF-A3EC-5C2689C872F2}"/>
              </a:ext>
            </a:extLst>
          </p:cNvPr>
          <p:cNvCxnSpPr>
            <a:cxnSpLocks/>
          </p:cNvCxnSpPr>
          <p:nvPr/>
        </p:nvCxnSpPr>
        <p:spPr>
          <a:xfrm flipV="1">
            <a:off x="5684454" y="1491313"/>
            <a:ext cx="0" cy="88631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90A38213-DE16-4EC3-84C3-F99EEB164A5A}"/>
              </a:ext>
            </a:extLst>
          </p:cNvPr>
          <p:cNvCxnSpPr>
            <a:cxnSpLocks/>
          </p:cNvCxnSpPr>
          <p:nvPr/>
        </p:nvCxnSpPr>
        <p:spPr>
          <a:xfrm>
            <a:off x="8839326" y="2746961"/>
            <a:ext cx="0" cy="349000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B4D83CF4-E07D-4A57-9327-766ADDCE0013}"/>
              </a:ext>
            </a:extLst>
          </p:cNvPr>
          <p:cNvSpPr txBox="1"/>
          <p:nvPr/>
        </p:nvSpPr>
        <p:spPr>
          <a:xfrm>
            <a:off x="-69336" y="6089364"/>
            <a:ext cx="183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Terrain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1563F309-DBC3-4A45-A970-221DBF83428E}"/>
              </a:ext>
            </a:extLst>
          </p:cNvPr>
          <p:cNvCxnSpPr>
            <a:cxnSpLocks/>
          </p:cNvCxnSpPr>
          <p:nvPr/>
        </p:nvCxnSpPr>
        <p:spPr>
          <a:xfrm>
            <a:off x="9482822" y="3511974"/>
            <a:ext cx="0" cy="272499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E46BA441-436C-4445-AFF4-FD4735497779}"/>
              </a:ext>
            </a:extLst>
          </p:cNvPr>
          <p:cNvCxnSpPr>
            <a:cxnSpLocks/>
          </p:cNvCxnSpPr>
          <p:nvPr/>
        </p:nvCxnSpPr>
        <p:spPr>
          <a:xfrm>
            <a:off x="8306145" y="3597112"/>
            <a:ext cx="0" cy="263985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5596BC3-DA9F-460D-ACEC-B940186039D1}"/>
              </a:ext>
            </a:extLst>
          </p:cNvPr>
          <p:cNvSpPr/>
          <p:nvPr/>
        </p:nvSpPr>
        <p:spPr>
          <a:xfrm>
            <a:off x="9873342" y="4987588"/>
            <a:ext cx="2316424" cy="1867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B16646F5-43BE-44E5-BDF2-0E10CBFED178}"/>
              </a:ext>
            </a:extLst>
          </p:cNvPr>
          <p:cNvCxnSpPr>
            <a:cxnSpLocks/>
          </p:cNvCxnSpPr>
          <p:nvPr/>
        </p:nvCxnSpPr>
        <p:spPr>
          <a:xfrm flipV="1">
            <a:off x="10061822" y="5506340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489BBCBC-D6CF-417B-BD73-5B9FBC0B81EC}"/>
              </a:ext>
            </a:extLst>
          </p:cNvPr>
          <p:cNvSpPr txBox="1"/>
          <p:nvPr/>
        </p:nvSpPr>
        <p:spPr>
          <a:xfrm>
            <a:off x="10571705" y="5224934"/>
            <a:ext cx="177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Information</a:t>
            </a:r>
          </a:p>
          <a:p>
            <a:pPr algn="ctr"/>
            <a:r>
              <a:rPr lang="fr-FR" sz="1600" dirty="0"/>
              <a:t>flow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9B6B2EFC-F2DD-4D68-AB32-8AB86F7C2500}"/>
              </a:ext>
            </a:extLst>
          </p:cNvPr>
          <p:cNvCxnSpPr>
            <a:cxnSpLocks/>
          </p:cNvCxnSpPr>
          <p:nvPr/>
        </p:nvCxnSpPr>
        <p:spPr>
          <a:xfrm flipV="1">
            <a:off x="10061822" y="6030677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8B1AA065-89D8-4832-990F-7CD1CCA30FC1}"/>
              </a:ext>
            </a:extLst>
          </p:cNvPr>
          <p:cNvCxnSpPr>
            <a:cxnSpLocks/>
          </p:cNvCxnSpPr>
          <p:nvPr/>
        </p:nvCxnSpPr>
        <p:spPr>
          <a:xfrm flipV="1">
            <a:off x="10061822" y="6524827"/>
            <a:ext cx="651545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>
            <a:extLst>
              <a:ext uri="{FF2B5EF4-FFF2-40B4-BE49-F238E27FC236}">
                <a16:creationId xmlns:a16="http://schemas.microsoft.com/office/drawing/2014/main" id="{3C29DCD0-0965-4333-9A90-90834BEF0B9F}"/>
              </a:ext>
            </a:extLst>
          </p:cNvPr>
          <p:cNvSpPr txBox="1"/>
          <p:nvPr/>
        </p:nvSpPr>
        <p:spPr>
          <a:xfrm>
            <a:off x="9638768" y="4978645"/>
            <a:ext cx="13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Legend</a:t>
            </a:r>
            <a:endParaRPr lang="fr-FR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CB68F778-7EF3-4377-90A5-8C039FA491F0}"/>
              </a:ext>
            </a:extLst>
          </p:cNvPr>
          <p:cNvSpPr txBox="1"/>
          <p:nvPr/>
        </p:nvSpPr>
        <p:spPr>
          <a:xfrm>
            <a:off x="10571707" y="5853101"/>
            <a:ext cx="177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Order</a:t>
            </a:r>
            <a:endParaRPr lang="fr-FR" sz="1600" dirty="0"/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957D914-9555-47CC-853D-F6A071FA3033}"/>
              </a:ext>
            </a:extLst>
          </p:cNvPr>
          <p:cNvSpPr txBox="1"/>
          <p:nvPr/>
        </p:nvSpPr>
        <p:spPr>
          <a:xfrm>
            <a:off x="10571706" y="6359528"/>
            <a:ext cx="177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321193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6877878" cy="5165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7335078" y="-1"/>
            <a:ext cx="4856922" cy="1444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65042" y="461665"/>
            <a:ext cx="6347792" cy="2265741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24343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SDIS 83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335078" y="0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VISOV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65042" y="3222777"/>
            <a:ext cx="6347792" cy="1431235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2067339" y="3394537"/>
            <a:ext cx="256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335156" y="3848378"/>
            <a:ext cx="4028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ea typeface="Verdana" panose="020B0604030504040204" pitchFamily="34" charset="0"/>
              </a:rPr>
              <a:t>Provides</a:t>
            </a:r>
            <a:r>
              <a:rPr lang="fr-FR" sz="2000" dirty="0">
                <a:ea typeface="Verdana" panose="020B0604030504040204" pitchFamily="34" charset="0"/>
              </a:rPr>
              <a:t> inputs for the </a:t>
            </a:r>
            <a:r>
              <a:rPr lang="fr-FR" sz="2000" dirty="0" err="1">
                <a:ea typeface="Verdana" panose="020B0604030504040204" pitchFamily="34" charset="0"/>
              </a:rPr>
              <a:t>different</a:t>
            </a:r>
            <a:r>
              <a:rPr lang="fr-FR" sz="2000" dirty="0">
                <a:ea typeface="Verdana" panose="020B0604030504040204" pitchFamily="34" charset="0"/>
              </a:rPr>
              <a:t> </a:t>
            </a:r>
            <a:r>
              <a:rPr lang="fr-FR" sz="2000" dirty="0" err="1">
                <a:ea typeface="Verdana" panose="020B0604030504040204" pitchFamily="34" charset="0"/>
              </a:rPr>
              <a:t>actors</a:t>
            </a:r>
            <a:r>
              <a:rPr lang="fr-FR" sz="2000" dirty="0">
                <a:ea typeface="Verdana" panose="020B0604030504040204" pitchFamily="34" charset="0"/>
              </a:rPr>
              <a:t> </a:t>
            </a:r>
            <a:r>
              <a:rPr lang="fr-FR" sz="2000" dirty="0" err="1">
                <a:ea typeface="Verdana" panose="020B0604030504040204" pitchFamily="34" charset="0"/>
              </a:rPr>
              <a:t>according</a:t>
            </a:r>
            <a:r>
              <a:rPr lang="fr-FR" sz="2000" dirty="0">
                <a:ea typeface="Verdana" panose="020B0604030504040204" pitchFamily="34" charset="0"/>
              </a:rPr>
              <a:t> to the exercice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273149" y="437322"/>
            <a:ext cx="2430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latin typeface="Verdana" panose="020B0604030504040204" pitchFamily="34" charset="0"/>
                <a:ea typeface="Verdana" panose="020B0604030504040204" pitchFamily="34" charset="0"/>
              </a:rPr>
              <a:t>Representants</a:t>
            </a:r>
            <a:r>
              <a:rPr lang="fr-FR" i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r-FR" i="1" dirty="0" err="1">
                <a:latin typeface="Verdana" panose="020B0604030504040204" pitchFamily="34" charset="0"/>
                <a:ea typeface="Verdana" panose="020B0604030504040204" pitchFamily="34" charset="0"/>
              </a:rPr>
              <a:t>Firefighters</a:t>
            </a:r>
            <a:endParaRPr lang="fr-FR" i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latin typeface="Verdana" panose="020B0604030504040204" pitchFamily="34" charset="0"/>
                <a:ea typeface="Verdana" panose="020B0604030504040204" pitchFamily="34" charset="0"/>
              </a:rPr>
              <a:t>Police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latin typeface="Verdana" panose="020B0604030504040204" pitchFamily="34" charset="0"/>
                <a:ea typeface="Verdana" panose="020B0604030504040204" pitchFamily="34" charset="0"/>
              </a:rPr>
              <a:t>Infrastructure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2754259" y="876123"/>
            <a:ext cx="2126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a typeface="Verdana" panose="020B0604030504040204" pitchFamily="34" charset="0"/>
              </a:rPr>
              <a:t>Dispatch information and coordination the different services</a:t>
            </a:r>
            <a:endParaRPr lang="fr-FR" sz="2000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2953577" y="445894"/>
            <a:ext cx="131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COD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789583" y="461665"/>
            <a:ext cx="26898" cy="2265741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9B3BB6-8667-42BB-BAE2-AE9C04744504}"/>
              </a:ext>
            </a:extLst>
          </p:cNvPr>
          <p:cNvGrpSpPr/>
          <p:nvPr/>
        </p:nvGrpSpPr>
        <p:grpSpPr>
          <a:xfrm>
            <a:off x="5231296" y="2648454"/>
            <a:ext cx="614858" cy="630351"/>
            <a:chOff x="7364315" y="2513092"/>
            <a:chExt cx="483893" cy="496086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0F957D5F-F4D6-4ACF-94BD-275399F4E9F5}"/>
                </a:ext>
              </a:extLst>
            </p:cNvPr>
            <p:cNvSpPr/>
            <p:nvPr/>
          </p:nvSpPr>
          <p:spPr>
            <a:xfrm>
              <a:off x="7364315" y="2513092"/>
              <a:ext cx="483893" cy="4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Image 27" descr="Une image contenant hache, graphiques vectoriels, outil&#10;&#10;Description générée automatiquement">
              <a:extLst>
                <a:ext uri="{FF2B5EF4-FFF2-40B4-BE49-F238E27FC236}">
                  <a16:creationId xmlns:a16="http://schemas.microsoft.com/office/drawing/2014/main" id="{78DBE536-B3B5-4C8F-BEE7-BF583DCBC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118" y="2604859"/>
              <a:ext cx="384286" cy="312553"/>
            </a:xfrm>
            <a:prstGeom prst="rect">
              <a:avLst/>
            </a:prstGeom>
          </p:spPr>
        </p:pic>
      </p:grp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FFDB524B-59EE-4E56-9BDE-D61309F1D911}"/>
              </a:ext>
            </a:extLst>
          </p:cNvPr>
          <p:cNvCxnSpPr>
            <a:cxnSpLocks/>
          </p:cNvCxnSpPr>
          <p:nvPr/>
        </p:nvCxnSpPr>
        <p:spPr>
          <a:xfrm>
            <a:off x="8293653" y="3933475"/>
            <a:ext cx="4373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88551AD-8D7B-49DF-9D26-A0AD9081AA7E}"/>
              </a:ext>
            </a:extLst>
          </p:cNvPr>
          <p:cNvCxnSpPr>
            <a:cxnSpLocks/>
          </p:cNvCxnSpPr>
          <p:nvPr/>
        </p:nvCxnSpPr>
        <p:spPr>
          <a:xfrm>
            <a:off x="8293653" y="4389574"/>
            <a:ext cx="437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984B547-F349-4A78-8552-A4B460CE6FFE}"/>
              </a:ext>
            </a:extLst>
          </p:cNvPr>
          <p:cNvCxnSpPr>
            <a:cxnSpLocks/>
          </p:cNvCxnSpPr>
          <p:nvPr/>
        </p:nvCxnSpPr>
        <p:spPr>
          <a:xfrm>
            <a:off x="8293653" y="4864082"/>
            <a:ext cx="43732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4C4F5F83-AA3A-4800-ABF2-18D1F2CC8BAC}"/>
              </a:ext>
            </a:extLst>
          </p:cNvPr>
          <p:cNvSpPr txBox="1"/>
          <p:nvPr/>
        </p:nvSpPr>
        <p:spPr>
          <a:xfrm>
            <a:off x="8957916" y="3702643"/>
            <a:ext cx="229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89EA72A-B557-4BAE-8242-97FB24E405E5}"/>
              </a:ext>
            </a:extLst>
          </p:cNvPr>
          <p:cNvSpPr txBox="1"/>
          <p:nvPr/>
        </p:nvSpPr>
        <p:spPr>
          <a:xfrm>
            <a:off x="8939696" y="4158742"/>
            <a:ext cx="157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Report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4D8B612-1695-442C-AB61-AC6F8A848C12}"/>
              </a:ext>
            </a:extLst>
          </p:cNvPr>
          <p:cNvSpPr txBox="1"/>
          <p:nvPr/>
        </p:nvSpPr>
        <p:spPr>
          <a:xfrm>
            <a:off x="8957916" y="4615605"/>
            <a:ext cx="157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8F689E2-F23C-4E3C-AF64-D28583075EDD}"/>
              </a:ext>
            </a:extLst>
          </p:cNvPr>
          <p:cNvSpPr/>
          <p:nvPr/>
        </p:nvSpPr>
        <p:spPr>
          <a:xfrm>
            <a:off x="5035138" y="3275617"/>
            <a:ext cx="476165" cy="498559"/>
          </a:xfrm>
          <a:custGeom>
            <a:avLst/>
            <a:gdLst>
              <a:gd name="connsiteX0" fmla="*/ 0 w 433450"/>
              <a:gd name="connsiteY0" fmla="*/ 475013 h 475013"/>
              <a:gd name="connsiteX1" fmla="*/ 308759 w 433450"/>
              <a:gd name="connsiteY1" fmla="*/ 273133 h 475013"/>
              <a:gd name="connsiteX2" fmla="*/ 433450 w 433450"/>
              <a:gd name="connsiteY2" fmla="*/ 0 h 4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450" h="475013">
                <a:moveTo>
                  <a:pt x="0" y="475013"/>
                </a:moveTo>
                <a:cubicBezTo>
                  <a:pt x="118258" y="413657"/>
                  <a:pt x="236517" y="352302"/>
                  <a:pt x="308759" y="273133"/>
                </a:cubicBezTo>
                <a:cubicBezTo>
                  <a:pt x="381001" y="193964"/>
                  <a:pt x="407225" y="96982"/>
                  <a:pt x="433450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C2EBBD6-2657-422B-9521-462B6A269095}"/>
              </a:ext>
            </a:extLst>
          </p:cNvPr>
          <p:cNvGrpSpPr/>
          <p:nvPr/>
        </p:nvGrpSpPr>
        <p:grpSpPr>
          <a:xfrm>
            <a:off x="4765917" y="593438"/>
            <a:ext cx="1846917" cy="707886"/>
            <a:chOff x="4765917" y="593438"/>
            <a:chExt cx="1846917" cy="707886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16DE893D-9990-4306-BA23-067EDF4857FD}"/>
                </a:ext>
              </a:extLst>
            </p:cNvPr>
            <p:cNvSpPr/>
            <p:nvPr/>
          </p:nvSpPr>
          <p:spPr>
            <a:xfrm>
              <a:off x="4868133" y="621515"/>
              <a:ext cx="1658810" cy="651732"/>
            </a:xfrm>
            <a:prstGeom prst="roundRect">
              <a:avLst>
                <a:gd name="adj" fmla="val 759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915B4D4F-B80E-47FE-A065-74531DFC3F67}"/>
                </a:ext>
              </a:extLst>
            </p:cNvPr>
            <p:cNvSpPr txBox="1"/>
            <p:nvPr/>
          </p:nvSpPr>
          <p:spPr>
            <a:xfrm>
              <a:off x="4765917" y="593438"/>
              <a:ext cx="18469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ea typeface="Verdana" panose="020B0604030504040204" pitchFamily="34" charset="0"/>
                </a:rPr>
                <a:t>Communication Cell</a:t>
              </a:r>
              <a:endParaRPr lang="fr-FR" sz="2000" i="1" dirty="0">
                <a:ea typeface="Verdana" panose="020B0604030504040204" pitchFamily="34" charset="0"/>
              </a:endParaRPr>
            </a:p>
          </p:txBody>
        </p:sp>
      </p:grp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6369872" y="583863"/>
            <a:ext cx="1060174" cy="450574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FB02E31-7FB8-429A-87C9-DEE3D9394143}"/>
              </a:ext>
            </a:extLst>
          </p:cNvPr>
          <p:cNvSpPr/>
          <p:nvPr/>
        </p:nvSpPr>
        <p:spPr>
          <a:xfrm>
            <a:off x="5842660" y="1288473"/>
            <a:ext cx="1977241" cy="1638795"/>
          </a:xfrm>
          <a:custGeom>
            <a:avLst/>
            <a:gdLst>
              <a:gd name="connsiteX0" fmla="*/ 0 w 1977241"/>
              <a:gd name="connsiteY0" fmla="*/ 1638795 h 1638795"/>
              <a:gd name="connsiteX1" fmla="*/ 1140031 w 1977241"/>
              <a:gd name="connsiteY1" fmla="*/ 1229096 h 1638795"/>
              <a:gd name="connsiteX2" fmla="*/ 1977241 w 1977241"/>
              <a:gd name="connsiteY2" fmla="*/ 0 h 163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7241" h="1638795">
                <a:moveTo>
                  <a:pt x="0" y="1638795"/>
                </a:moveTo>
                <a:cubicBezTo>
                  <a:pt x="405245" y="1570511"/>
                  <a:pt x="810491" y="1502228"/>
                  <a:pt x="1140031" y="1229096"/>
                </a:cubicBezTo>
                <a:cubicBezTo>
                  <a:pt x="1469571" y="955964"/>
                  <a:pt x="1723406" y="477982"/>
                  <a:pt x="1977241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39C157C5-D5AA-48F7-9B25-361DE8744FAB}"/>
              </a:ext>
            </a:extLst>
          </p:cNvPr>
          <p:cNvSpPr/>
          <p:nvPr/>
        </p:nvSpPr>
        <p:spPr>
          <a:xfrm>
            <a:off x="5629954" y="1229097"/>
            <a:ext cx="283958" cy="1419358"/>
          </a:xfrm>
          <a:custGeom>
            <a:avLst/>
            <a:gdLst>
              <a:gd name="connsiteX0" fmla="*/ 0 w 391886"/>
              <a:gd name="connsiteY0" fmla="*/ 1430977 h 1430977"/>
              <a:gd name="connsiteX1" fmla="*/ 267195 w 391886"/>
              <a:gd name="connsiteY1" fmla="*/ 706582 h 1430977"/>
              <a:gd name="connsiteX2" fmla="*/ 391886 w 391886"/>
              <a:gd name="connsiteY2" fmla="*/ 0 h 143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6" h="1430977">
                <a:moveTo>
                  <a:pt x="0" y="1430977"/>
                </a:moveTo>
                <a:cubicBezTo>
                  <a:pt x="100940" y="1188027"/>
                  <a:pt x="201881" y="945078"/>
                  <a:pt x="267195" y="706582"/>
                </a:cubicBezTo>
                <a:cubicBezTo>
                  <a:pt x="332509" y="468086"/>
                  <a:pt x="362197" y="234043"/>
                  <a:pt x="391886" y="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7B0632-EA13-4329-8CA9-2181D88DAC84}"/>
              </a:ext>
            </a:extLst>
          </p:cNvPr>
          <p:cNvCxnSpPr>
            <a:cxnSpLocks/>
          </p:cNvCxnSpPr>
          <p:nvPr/>
        </p:nvCxnSpPr>
        <p:spPr>
          <a:xfrm flipH="1">
            <a:off x="2417822" y="2442662"/>
            <a:ext cx="74352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2347860-716C-47AC-B430-DFC81C3F0A0A}"/>
              </a:ext>
            </a:extLst>
          </p:cNvPr>
          <p:cNvCxnSpPr>
            <a:cxnSpLocks/>
          </p:cNvCxnSpPr>
          <p:nvPr/>
        </p:nvCxnSpPr>
        <p:spPr>
          <a:xfrm>
            <a:off x="4535096" y="1024844"/>
            <a:ext cx="66607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5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7210E-C998-4F27-AC0C-A8EC7ADC0C2C}"/>
              </a:ext>
            </a:extLst>
          </p:cNvPr>
          <p:cNvSpPr/>
          <p:nvPr/>
        </p:nvSpPr>
        <p:spPr>
          <a:xfrm>
            <a:off x="0" y="0"/>
            <a:ext cx="6877878" cy="5165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DECFA-C357-4516-92F9-E3000A74AD9E}"/>
              </a:ext>
            </a:extLst>
          </p:cNvPr>
          <p:cNvSpPr/>
          <p:nvPr/>
        </p:nvSpPr>
        <p:spPr>
          <a:xfrm>
            <a:off x="7335078" y="-1"/>
            <a:ext cx="4856922" cy="1444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A6C15-D03F-4416-A1DE-C3CDBB968FEF}"/>
              </a:ext>
            </a:extLst>
          </p:cNvPr>
          <p:cNvSpPr/>
          <p:nvPr/>
        </p:nvSpPr>
        <p:spPr>
          <a:xfrm>
            <a:off x="7335078" y="1851321"/>
            <a:ext cx="4856922" cy="1444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F784DD-1AB5-4170-B498-A6E6F25FCF40}"/>
              </a:ext>
            </a:extLst>
          </p:cNvPr>
          <p:cNvSpPr/>
          <p:nvPr/>
        </p:nvSpPr>
        <p:spPr>
          <a:xfrm>
            <a:off x="265042" y="461665"/>
            <a:ext cx="6347792" cy="2265741"/>
          </a:xfrm>
          <a:prstGeom prst="roundRect">
            <a:avLst>
              <a:gd name="adj" fmla="val 759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B11C5D-9C70-48EC-B11F-B0D614CAA18F}"/>
              </a:ext>
            </a:extLst>
          </p:cNvPr>
          <p:cNvSpPr txBox="1"/>
          <p:nvPr/>
        </p:nvSpPr>
        <p:spPr>
          <a:xfrm>
            <a:off x="0" y="-24343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SDIS 83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8B7304-07B2-49FF-BA14-4636660C9B4C}"/>
              </a:ext>
            </a:extLst>
          </p:cNvPr>
          <p:cNvSpPr txBox="1"/>
          <p:nvPr/>
        </p:nvSpPr>
        <p:spPr>
          <a:xfrm>
            <a:off x="7335078" y="0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East CGI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0989683-8569-46AD-8017-811CACDE4996}"/>
              </a:ext>
            </a:extLst>
          </p:cNvPr>
          <p:cNvSpPr txBox="1"/>
          <p:nvPr/>
        </p:nvSpPr>
        <p:spPr>
          <a:xfrm>
            <a:off x="7142920" y="2132447"/>
            <a:ext cx="4856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Emergency Response Command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34CD76A-A44D-49E4-AA5E-52385B139873}"/>
              </a:ext>
            </a:extLst>
          </p:cNvPr>
          <p:cNvSpPr/>
          <p:nvPr/>
        </p:nvSpPr>
        <p:spPr>
          <a:xfrm>
            <a:off x="265042" y="3222777"/>
            <a:ext cx="6347792" cy="1431235"/>
          </a:xfrm>
          <a:prstGeom prst="roundRect">
            <a:avLst>
              <a:gd name="adj" fmla="val 759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4B92AA-A9DE-4EF3-B834-114F589C6FAB}"/>
              </a:ext>
            </a:extLst>
          </p:cNvPr>
          <p:cNvSpPr txBox="1"/>
          <p:nvPr/>
        </p:nvSpPr>
        <p:spPr>
          <a:xfrm>
            <a:off x="2067339" y="3394537"/>
            <a:ext cx="256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Simulation </a:t>
            </a:r>
            <a:r>
              <a:rPr lang="fr-F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endParaRPr lang="fr-F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F0F119-5253-429E-9A53-424E5A1DDDDE}"/>
              </a:ext>
            </a:extLst>
          </p:cNvPr>
          <p:cNvSpPr txBox="1"/>
          <p:nvPr/>
        </p:nvSpPr>
        <p:spPr>
          <a:xfrm>
            <a:off x="1335156" y="3848378"/>
            <a:ext cx="4028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ea typeface="Verdana" panose="020B0604030504040204" pitchFamily="34" charset="0"/>
              </a:rPr>
              <a:t>Provides</a:t>
            </a:r>
            <a:r>
              <a:rPr lang="fr-FR" sz="2000" dirty="0">
                <a:ea typeface="Verdana" panose="020B0604030504040204" pitchFamily="34" charset="0"/>
              </a:rPr>
              <a:t> inputs for the </a:t>
            </a:r>
            <a:r>
              <a:rPr lang="fr-FR" sz="2000" dirty="0" err="1">
                <a:ea typeface="Verdana" panose="020B0604030504040204" pitchFamily="34" charset="0"/>
              </a:rPr>
              <a:t>different</a:t>
            </a:r>
            <a:r>
              <a:rPr lang="fr-FR" sz="2000" dirty="0">
                <a:ea typeface="Verdana" panose="020B0604030504040204" pitchFamily="34" charset="0"/>
              </a:rPr>
              <a:t> </a:t>
            </a:r>
            <a:r>
              <a:rPr lang="fr-FR" sz="2000" dirty="0" err="1">
                <a:ea typeface="Verdana" panose="020B0604030504040204" pitchFamily="34" charset="0"/>
              </a:rPr>
              <a:t>actors</a:t>
            </a:r>
            <a:r>
              <a:rPr lang="fr-FR" sz="2000" dirty="0">
                <a:ea typeface="Verdana" panose="020B0604030504040204" pitchFamily="34" charset="0"/>
              </a:rPr>
              <a:t> </a:t>
            </a:r>
            <a:r>
              <a:rPr lang="fr-FR" sz="2000" dirty="0" err="1">
                <a:ea typeface="Verdana" panose="020B0604030504040204" pitchFamily="34" charset="0"/>
              </a:rPr>
              <a:t>according</a:t>
            </a:r>
            <a:r>
              <a:rPr lang="fr-FR" sz="2000" dirty="0">
                <a:ea typeface="Verdana" panose="020B0604030504040204" pitchFamily="34" charset="0"/>
              </a:rPr>
              <a:t> to the exercice plan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13B3A8-454C-45CD-B17B-822427954D37}"/>
              </a:ext>
            </a:extLst>
          </p:cNvPr>
          <p:cNvSpPr txBox="1"/>
          <p:nvPr/>
        </p:nvSpPr>
        <p:spPr>
          <a:xfrm>
            <a:off x="598168" y="740895"/>
            <a:ext cx="2540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Call </a:t>
            </a:r>
            <a:r>
              <a:rPr lang="fr-FR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takers</a:t>
            </a:r>
            <a:endParaRPr lang="fr-F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0E130E-DE61-4932-82F4-C2389E53E762}"/>
              </a:ext>
            </a:extLst>
          </p:cNvPr>
          <p:cNvSpPr txBox="1"/>
          <p:nvPr/>
        </p:nvSpPr>
        <p:spPr>
          <a:xfrm>
            <a:off x="4061793" y="919731"/>
            <a:ext cx="23390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a typeface="Verdana" panose="020B0604030504040204" pitchFamily="34" charset="0"/>
              </a:rPr>
              <a:t>Dispatch and coordination of deployed rescue teams</a:t>
            </a:r>
            <a:endParaRPr lang="fr-FR" sz="2000" dirty="0">
              <a:ea typeface="Verdana" panose="020B060403050404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672BC4-ECFA-47BA-97CC-40729BC6D896}"/>
              </a:ext>
            </a:extLst>
          </p:cNvPr>
          <p:cNvSpPr txBox="1"/>
          <p:nvPr/>
        </p:nvSpPr>
        <p:spPr>
          <a:xfrm>
            <a:off x="4631636" y="499776"/>
            <a:ext cx="131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Verdana" panose="020B0604030504040204" pitchFamily="34" charset="0"/>
                <a:ea typeface="Verdana" panose="020B0604030504040204" pitchFamily="34" charset="0"/>
              </a:rPr>
              <a:t>CODIS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BF9D0E3-4D70-4740-9A8C-7A57CE161C18}"/>
              </a:ext>
            </a:extLst>
          </p:cNvPr>
          <p:cNvCxnSpPr>
            <a:cxnSpLocks/>
          </p:cNvCxnSpPr>
          <p:nvPr/>
        </p:nvCxnSpPr>
        <p:spPr>
          <a:xfrm flipH="1">
            <a:off x="2789583" y="461665"/>
            <a:ext cx="26898" cy="2265741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C7B76EA-9F82-4DCB-A1BB-8C884A8E9905}"/>
              </a:ext>
            </a:extLst>
          </p:cNvPr>
          <p:cNvSpPr/>
          <p:nvPr/>
        </p:nvSpPr>
        <p:spPr>
          <a:xfrm>
            <a:off x="3026656" y="1728034"/>
            <a:ext cx="1161624" cy="818460"/>
          </a:xfrm>
          <a:prstGeom prst="roundRect">
            <a:avLst>
              <a:gd name="adj" fmla="val 759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8" name="Image 27" descr="Une image contenant hache, graphiques vectoriels, outil&#10;&#10;Description générée automatiquement">
            <a:extLst>
              <a:ext uri="{FF2B5EF4-FFF2-40B4-BE49-F238E27FC236}">
                <a16:creationId xmlns:a16="http://schemas.microsoft.com/office/drawing/2014/main" id="{78DBE536-B3B5-4C8F-BEE7-BF583DCBC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54" y="2201922"/>
            <a:ext cx="384286" cy="312553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2781DFE-BF7E-409B-89F4-35EAD1868207}"/>
              </a:ext>
            </a:extLst>
          </p:cNvPr>
          <p:cNvSpPr txBox="1"/>
          <p:nvPr/>
        </p:nvSpPr>
        <p:spPr>
          <a:xfrm>
            <a:off x="2989121" y="1844338"/>
            <a:ext cx="120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a typeface="Verdana" panose="020B0604030504040204" pitchFamily="34" charset="0"/>
              </a:rPr>
              <a:t>MSGU </a:t>
            </a:r>
            <a:r>
              <a:rPr lang="fr-FR" dirty="0" err="1">
                <a:ea typeface="Verdana" panose="020B0604030504040204" pitchFamily="34" charset="0"/>
              </a:rPr>
              <a:t>Cell</a:t>
            </a:r>
            <a:endParaRPr lang="fr-FR" dirty="0">
              <a:ea typeface="Verdana" panose="020B0604030504040204" pitchFamily="34" charset="0"/>
            </a:endParaRPr>
          </a:p>
        </p:txBody>
      </p:sp>
      <p:pic>
        <p:nvPicPr>
          <p:cNvPr id="31" name="Graphique 30" descr="Combiné avec un remplissage uni">
            <a:extLst>
              <a:ext uri="{FF2B5EF4-FFF2-40B4-BE49-F238E27FC236}">
                <a16:creationId xmlns:a16="http://schemas.microsoft.com/office/drawing/2014/main" id="{8E871A0F-A8FE-48FB-9367-8C90CA61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278" y="1238069"/>
            <a:ext cx="771940" cy="771940"/>
          </a:xfrm>
          <a:prstGeom prst="rect">
            <a:avLst/>
          </a:prstGeom>
        </p:spPr>
      </p:pic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8101E889-3181-4C51-9498-62FE66863464}"/>
              </a:ext>
            </a:extLst>
          </p:cNvPr>
          <p:cNvSpPr/>
          <p:nvPr/>
        </p:nvSpPr>
        <p:spPr>
          <a:xfrm rot="20840000">
            <a:off x="3713136" y="2385783"/>
            <a:ext cx="316976" cy="997886"/>
          </a:xfrm>
          <a:custGeom>
            <a:avLst/>
            <a:gdLst>
              <a:gd name="connsiteX0" fmla="*/ 0 w 268744"/>
              <a:gd name="connsiteY0" fmla="*/ 1298713 h 1298713"/>
              <a:gd name="connsiteX1" fmla="*/ 251792 w 268744"/>
              <a:gd name="connsiteY1" fmla="*/ 530087 h 1298713"/>
              <a:gd name="connsiteX2" fmla="*/ 225287 w 268744"/>
              <a:gd name="connsiteY2" fmla="*/ 0 h 12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744" h="1298713">
                <a:moveTo>
                  <a:pt x="0" y="1298713"/>
                </a:moveTo>
                <a:cubicBezTo>
                  <a:pt x="107122" y="1022626"/>
                  <a:pt x="214244" y="746539"/>
                  <a:pt x="251792" y="530087"/>
                </a:cubicBezTo>
                <a:cubicBezTo>
                  <a:pt x="289340" y="313635"/>
                  <a:pt x="257313" y="156817"/>
                  <a:pt x="225287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B56FBD67-22FC-4A94-B3A4-8B1E2C02FD71}"/>
              </a:ext>
            </a:extLst>
          </p:cNvPr>
          <p:cNvSpPr/>
          <p:nvPr/>
        </p:nvSpPr>
        <p:spPr>
          <a:xfrm rot="20776368">
            <a:off x="2160893" y="1849485"/>
            <a:ext cx="368382" cy="1510748"/>
          </a:xfrm>
          <a:custGeom>
            <a:avLst/>
            <a:gdLst>
              <a:gd name="connsiteX0" fmla="*/ 0 w 368382"/>
              <a:gd name="connsiteY0" fmla="*/ 1510748 h 1510748"/>
              <a:gd name="connsiteX1" fmla="*/ 357808 w 368382"/>
              <a:gd name="connsiteY1" fmla="*/ 821635 h 1510748"/>
              <a:gd name="connsiteX2" fmla="*/ 238539 w 368382"/>
              <a:gd name="connsiteY2" fmla="*/ 0 h 1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82" h="1510748">
                <a:moveTo>
                  <a:pt x="0" y="1510748"/>
                </a:moveTo>
                <a:cubicBezTo>
                  <a:pt x="159026" y="1292087"/>
                  <a:pt x="318052" y="1073426"/>
                  <a:pt x="357808" y="821635"/>
                </a:cubicBezTo>
                <a:cubicBezTo>
                  <a:pt x="397565" y="569844"/>
                  <a:pt x="318052" y="284922"/>
                  <a:pt x="238539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790E4E00-30FB-4886-8D6A-63DBE825E17F}"/>
              </a:ext>
            </a:extLst>
          </p:cNvPr>
          <p:cNvSpPr/>
          <p:nvPr/>
        </p:nvSpPr>
        <p:spPr>
          <a:xfrm rot="2116167">
            <a:off x="3677372" y="1037107"/>
            <a:ext cx="225611" cy="914400"/>
          </a:xfrm>
          <a:custGeom>
            <a:avLst/>
            <a:gdLst>
              <a:gd name="connsiteX0" fmla="*/ 185854 w 225611"/>
              <a:gd name="connsiteY0" fmla="*/ 914400 h 914400"/>
              <a:gd name="connsiteX1" fmla="*/ 324 w 225611"/>
              <a:gd name="connsiteY1" fmla="*/ 463826 h 914400"/>
              <a:gd name="connsiteX2" fmla="*/ 225611 w 225611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611" h="914400">
                <a:moveTo>
                  <a:pt x="185854" y="914400"/>
                </a:moveTo>
                <a:cubicBezTo>
                  <a:pt x="89776" y="765313"/>
                  <a:pt x="-6302" y="616226"/>
                  <a:pt x="324" y="463826"/>
                </a:cubicBezTo>
                <a:cubicBezTo>
                  <a:pt x="6950" y="311426"/>
                  <a:pt x="116280" y="155713"/>
                  <a:pt x="225611" y="0"/>
                </a:cubicBezTo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AEFB8E27-808C-48AF-856B-7C50FE9669B3}"/>
              </a:ext>
            </a:extLst>
          </p:cNvPr>
          <p:cNvSpPr/>
          <p:nvPr/>
        </p:nvSpPr>
        <p:spPr>
          <a:xfrm>
            <a:off x="6400800" y="861391"/>
            <a:ext cx="1258957" cy="556592"/>
          </a:xfrm>
          <a:custGeom>
            <a:avLst/>
            <a:gdLst>
              <a:gd name="connsiteX0" fmla="*/ 0 w 1258957"/>
              <a:gd name="connsiteY0" fmla="*/ 556592 h 556592"/>
              <a:gd name="connsiteX1" fmla="*/ 675861 w 1258957"/>
              <a:gd name="connsiteY1" fmla="*/ 384313 h 556592"/>
              <a:gd name="connsiteX2" fmla="*/ 1258957 w 1258957"/>
              <a:gd name="connsiteY2" fmla="*/ 0 h 55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8957" h="556592">
                <a:moveTo>
                  <a:pt x="0" y="556592"/>
                </a:moveTo>
                <a:cubicBezTo>
                  <a:pt x="233017" y="516835"/>
                  <a:pt x="466035" y="477078"/>
                  <a:pt x="675861" y="384313"/>
                </a:cubicBezTo>
                <a:cubicBezTo>
                  <a:pt x="885687" y="291548"/>
                  <a:pt x="1072322" y="145774"/>
                  <a:pt x="1258957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E3FA874F-4003-468A-A242-18CC8E94F316}"/>
              </a:ext>
            </a:extLst>
          </p:cNvPr>
          <p:cNvSpPr/>
          <p:nvPr/>
        </p:nvSpPr>
        <p:spPr>
          <a:xfrm>
            <a:off x="6480313" y="636104"/>
            <a:ext cx="1060174" cy="450574"/>
          </a:xfrm>
          <a:custGeom>
            <a:avLst/>
            <a:gdLst>
              <a:gd name="connsiteX0" fmla="*/ 0 w 1060174"/>
              <a:gd name="connsiteY0" fmla="*/ 450574 h 450574"/>
              <a:gd name="connsiteX1" fmla="*/ 477078 w 1060174"/>
              <a:gd name="connsiteY1" fmla="*/ 357809 h 450574"/>
              <a:gd name="connsiteX2" fmla="*/ 1060174 w 1060174"/>
              <a:gd name="connsiteY2" fmla="*/ 0 h 4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174" h="450574">
                <a:moveTo>
                  <a:pt x="0" y="450574"/>
                </a:moveTo>
                <a:cubicBezTo>
                  <a:pt x="150191" y="441739"/>
                  <a:pt x="300382" y="432905"/>
                  <a:pt x="477078" y="357809"/>
                </a:cubicBezTo>
                <a:cubicBezTo>
                  <a:pt x="653774" y="282713"/>
                  <a:pt x="856974" y="141356"/>
                  <a:pt x="1060174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6C1E784D-1738-476C-B9B4-5373AB7CF2FB}"/>
              </a:ext>
            </a:extLst>
          </p:cNvPr>
          <p:cNvSpPr/>
          <p:nvPr/>
        </p:nvSpPr>
        <p:spPr>
          <a:xfrm>
            <a:off x="6294783" y="1987826"/>
            <a:ext cx="1311965" cy="490331"/>
          </a:xfrm>
          <a:custGeom>
            <a:avLst/>
            <a:gdLst>
              <a:gd name="connsiteX0" fmla="*/ 0 w 1311965"/>
              <a:gd name="connsiteY0" fmla="*/ 0 h 490331"/>
              <a:gd name="connsiteX1" fmla="*/ 556591 w 1311965"/>
              <a:gd name="connsiteY1" fmla="*/ 318052 h 490331"/>
              <a:gd name="connsiteX2" fmla="*/ 1311965 w 1311965"/>
              <a:gd name="connsiteY2" fmla="*/ 490331 h 4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1965" h="490331">
                <a:moveTo>
                  <a:pt x="0" y="0"/>
                </a:moveTo>
                <a:cubicBezTo>
                  <a:pt x="168965" y="118165"/>
                  <a:pt x="337930" y="236330"/>
                  <a:pt x="556591" y="318052"/>
                </a:cubicBezTo>
                <a:cubicBezTo>
                  <a:pt x="775252" y="399774"/>
                  <a:pt x="1043608" y="445052"/>
                  <a:pt x="1311965" y="490331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68FD9F54-69F4-4576-B80B-F0E93E71FE7C}"/>
              </a:ext>
            </a:extLst>
          </p:cNvPr>
          <p:cNvSpPr/>
          <p:nvPr/>
        </p:nvSpPr>
        <p:spPr>
          <a:xfrm>
            <a:off x="6175513" y="2279374"/>
            <a:ext cx="1431235" cy="543339"/>
          </a:xfrm>
          <a:custGeom>
            <a:avLst/>
            <a:gdLst>
              <a:gd name="connsiteX0" fmla="*/ 0 w 1431235"/>
              <a:gd name="connsiteY0" fmla="*/ 0 h 543339"/>
              <a:gd name="connsiteX1" fmla="*/ 543339 w 1431235"/>
              <a:gd name="connsiteY1" fmla="*/ 357809 h 543339"/>
              <a:gd name="connsiteX2" fmla="*/ 1431235 w 1431235"/>
              <a:gd name="connsiteY2" fmla="*/ 543339 h 5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235" h="543339">
                <a:moveTo>
                  <a:pt x="0" y="0"/>
                </a:moveTo>
                <a:cubicBezTo>
                  <a:pt x="152400" y="133626"/>
                  <a:pt x="304800" y="267253"/>
                  <a:pt x="543339" y="357809"/>
                </a:cubicBezTo>
                <a:cubicBezTo>
                  <a:pt x="781878" y="448366"/>
                  <a:pt x="1106556" y="495852"/>
                  <a:pt x="1431235" y="543339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FFDB524B-59EE-4E56-9BDE-D61309F1D911}"/>
              </a:ext>
            </a:extLst>
          </p:cNvPr>
          <p:cNvCxnSpPr>
            <a:cxnSpLocks/>
          </p:cNvCxnSpPr>
          <p:nvPr/>
        </p:nvCxnSpPr>
        <p:spPr>
          <a:xfrm>
            <a:off x="8293653" y="3933475"/>
            <a:ext cx="4373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88551AD-8D7B-49DF-9D26-A0AD9081AA7E}"/>
              </a:ext>
            </a:extLst>
          </p:cNvPr>
          <p:cNvCxnSpPr>
            <a:cxnSpLocks/>
          </p:cNvCxnSpPr>
          <p:nvPr/>
        </p:nvCxnSpPr>
        <p:spPr>
          <a:xfrm>
            <a:off x="8293653" y="4389574"/>
            <a:ext cx="4373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984B547-F349-4A78-8552-A4B460CE6FFE}"/>
              </a:ext>
            </a:extLst>
          </p:cNvPr>
          <p:cNvCxnSpPr>
            <a:cxnSpLocks/>
          </p:cNvCxnSpPr>
          <p:nvPr/>
        </p:nvCxnSpPr>
        <p:spPr>
          <a:xfrm>
            <a:off x="8293653" y="4864082"/>
            <a:ext cx="43732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4C4F5F83-AA3A-4800-ABF2-18D1F2CC8BAC}"/>
              </a:ext>
            </a:extLst>
          </p:cNvPr>
          <p:cNvSpPr txBox="1"/>
          <p:nvPr/>
        </p:nvSpPr>
        <p:spPr>
          <a:xfrm>
            <a:off x="8957916" y="3702643"/>
            <a:ext cx="229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Information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89EA72A-B557-4BAE-8242-97FB24E405E5}"/>
              </a:ext>
            </a:extLst>
          </p:cNvPr>
          <p:cNvSpPr txBox="1"/>
          <p:nvPr/>
        </p:nvSpPr>
        <p:spPr>
          <a:xfrm>
            <a:off x="8939696" y="4158742"/>
            <a:ext cx="157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Report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4D8B612-1695-442C-AB61-AC6F8A848C12}"/>
              </a:ext>
            </a:extLst>
          </p:cNvPr>
          <p:cNvSpPr txBox="1"/>
          <p:nvPr/>
        </p:nvSpPr>
        <p:spPr>
          <a:xfrm>
            <a:off x="8957916" y="4615605"/>
            <a:ext cx="157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3893094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333</Words>
  <Application>Microsoft Office PowerPoint</Application>
  <PresentationFormat>Grand écran</PresentationFormat>
  <Paragraphs>175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Play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Kyd Law</dc:creator>
  <cp:lastModifiedBy>Kyd Law</cp:lastModifiedBy>
  <cp:revision>18</cp:revision>
  <cp:lastPrinted>2021-09-27T17:25:45Z</cp:lastPrinted>
  <dcterms:created xsi:type="dcterms:W3CDTF">2021-06-24T22:01:02Z</dcterms:created>
  <dcterms:modified xsi:type="dcterms:W3CDTF">2021-09-29T15:41:18Z</dcterms:modified>
</cp:coreProperties>
</file>